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659" r:id="rId2"/>
    <p:sldId id="688" r:id="rId3"/>
    <p:sldId id="709" r:id="rId4"/>
    <p:sldId id="686" r:id="rId5"/>
    <p:sldId id="687" r:id="rId6"/>
    <p:sldId id="689" r:id="rId7"/>
    <p:sldId id="677" r:id="rId8"/>
    <p:sldId id="693" r:id="rId9"/>
    <p:sldId id="691" r:id="rId10"/>
    <p:sldId id="692" r:id="rId11"/>
    <p:sldId id="695" r:id="rId12"/>
    <p:sldId id="712" r:id="rId13"/>
    <p:sldId id="696" r:id="rId14"/>
    <p:sldId id="697" r:id="rId15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D3C"/>
    <a:srgbClr val="D6EDBD"/>
    <a:srgbClr val="FF4F4F"/>
    <a:srgbClr val="FF8585"/>
    <a:srgbClr val="3C8C93"/>
    <a:srgbClr val="FFC5C5"/>
    <a:srgbClr val="000000"/>
    <a:srgbClr val="404040"/>
    <a:srgbClr val="E7F4F5"/>
    <a:srgbClr val="111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7B54B5-320B-4FDB-9AE0-ED191F9A01D5}" v="501" dt="2019-02-19T00:15:08.641"/>
    <p1510:client id="{927F542C-0DF7-4720-A59A-3BEB42FC1A06}" v="29" dt="2019-02-19T02:18:07.6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6" autoAdjust="0"/>
    <p:restoredTop sz="87256" autoAdjust="0"/>
  </p:normalViewPr>
  <p:slideViewPr>
    <p:cSldViewPr>
      <p:cViewPr varScale="1">
        <p:scale>
          <a:sx n="98" d="100"/>
          <a:sy n="98" d="100"/>
        </p:scale>
        <p:origin x="624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70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8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86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mann Rodrigues" userId="236519ba8bb9b40d" providerId="LiveId" clId="{927F542C-0DF7-4720-A59A-3BEB42FC1A06}"/>
    <pc:docChg chg="undo custSel addSld delSld modSld sldOrd modMainMaster">
      <pc:chgData name="Hermann Rodrigues" userId="236519ba8bb9b40d" providerId="LiveId" clId="{927F542C-0DF7-4720-A59A-3BEB42FC1A06}" dt="2019-02-19T11:02:40.648" v="618" actId="20577"/>
      <pc:docMkLst>
        <pc:docMk/>
      </pc:docMkLst>
      <pc:sldChg chg="add del">
        <pc:chgData name="Hermann Rodrigues" userId="236519ba8bb9b40d" providerId="LiveId" clId="{927F542C-0DF7-4720-A59A-3BEB42FC1A06}" dt="2019-02-19T10:52:53.516" v="600"/>
        <pc:sldMkLst>
          <pc:docMk/>
          <pc:sldMk cId="3141965600" sldId="327"/>
        </pc:sldMkLst>
      </pc:sldChg>
      <pc:sldChg chg="add del">
        <pc:chgData name="Hermann Rodrigues" userId="236519ba8bb9b40d" providerId="LiveId" clId="{927F542C-0DF7-4720-A59A-3BEB42FC1A06}" dt="2019-02-19T10:54:25.263" v="602" actId="2696"/>
        <pc:sldMkLst>
          <pc:docMk/>
          <pc:sldMk cId="1209950187" sldId="329"/>
        </pc:sldMkLst>
      </pc:sldChg>
      <pc:sldChg chg="add del">
        <pc:chgData name="Hermann Rodrigues" userId="236519ba8bb9b40d" providerId="LiveId" clId="{927F542C-0DF7-4720-A59A-3BEB42FC1A06}" dt="2019-02-19T10:55:36.450" v="604" actId="2696"/>
        <pc:sldMkLst>
          <pc:docMk/>
          <pc:sldMk cId="880625308" sldId="335"/>
        </pc:sldMkLst>
      </pc:sldChg>
      <pc:sldChg chg="add del">
        <pc:chgData name="Hermann Rodrigues" userId="236519ba8bb9b40d" providerId="LiveId" clId="{927F542C-0DF7-4720-A59A-3BEB42FC1A06}" dt="2019-02-19T10:55:42.681" v="605" actId="2696"/>
        <pc:sldMkLst>
          <pc:docMk/>
          <pc:sldMk cId="2039636205" sldId="336"/>
        </pc:sldMkLst>
      </pc:sldChg>
      <pc:sldChg chg="add del">
        <pc:chgData name="Hermann Rodrigues" userId="236519ba8bb9b40d" providerId="LiveId" clId="{927F542C-0DF7-4720-A59A-3BEB42FC1A06}" dt="2019-02-19T10:52:53.516" v="600"/>
        <pc:sldMkLst>
          <pc:docMk/>
          <pc:sldMk cId="2675100738" sldId="337"/>
        </pc:sldMkLst>
      </pc:sldChg>
      <pc:sldChg chg="add del">
        <pc:chgData name="Hermann Rodrigues" userId="236519ba8bb9b40d" providerId="LiveId" clId="{927F542C-0DF7-4720-A59A-3BEB42FC1A06}" dt="2019-02-19T10:52:53.516" v="600"/>
        <pc:sldMkLst>
          <pc:docMk/>
          <pc:sldMk cId="1723220373" sldId="338"/>
        </pc:sldMkLst>
      </pc:sldChg>
      <pc:sldChg chg="add del">
        <pc:chgData name="Hermann Rodrigues" userId="236519ba8bb9b40d" providerId="LiveId" clId="{927F542C-0DF7-4720-A59A-3BEB42FC1A06}" dt="2019-02-19T10:54:54.971" v="603" actId="2696"/>
        <pc:sldMkLst>
          <pc:docMk/>
          <pc:sldMk cId="2956003132" sldId="339"/>
        </pc:sldMkLst>
      </pc:sldChg>
      <pc:sldChg chg="ord">
        <pc:chgData name="Hermann Rodrigues" userId="236519ba8bb9b40d" providerId="LiveId" clId="{927F542C-0DF7-4720-A59A-3BEB42FC1A06}" dt="2019-02-19T10:57:55.979" v="606"/>
        <pc:sldMkLst>
          <pc:docMk/>
          <pc:sldMk cId="854516501" sldId="601"/>
        </pc:sldMkLst>
      </pc:sldChg>
      <pc:sldChg chg="add del">
        <pc:chgData name="Hermann Rodrigues" userId="236519ba8bb9b40d" providerId="LiveId" clId="{927F542C-0DF7-4720-A59A-3BEB42FC1A06}" dt="2019-02-19T00:39:26.981" v="12"/>
        <pc:sldMkLst>
          <pc:docMk/>
          <pc:sldMk cId="3773206775" sldId="605"/>
        </pc:sldMkLst>
      </pc:sldChg>
      <pc:sldChg chg="add del">
        <pc:chgData name="Hermann Rodrigues" userId="236519ba8bb9b40d" providerId="LiveId" clId="{927F542C-0DF7-4720-A59A-3BEB42FC1A06}" dt="2019-02-19T00:39:26.981" v="12"/>
        <pc:sldMkLst>
          <pc:docMk/>
          <pc:sldMk cId="1640122467" sldId="606"/>
        </pc:sldMkLst>
      </pc:sldChg>
      <pc:sldChg chg="add del modTransition">
        <pc:chgData name="Hermann Rodrigues" userId="236519ba8bb9b40d" providerId="LiveId" clId="{927F542C-0DF7-4720-A59A-3BEB42FC1A06}" dt="2019-02-19T11:00:54.625" v="610"/>
        <pc:sldMkLst>
          <pc:docMk/>
          <pc:sldMk cId="3633081353" sldId="615"/>
        </pc:sldMkLst>
      </pc:sldChg>
      <pc:sldChg chg="add del">
        <pc:chgData name="Hermann Rodrigues" userId="236519ba8bb9b40d" providerId="LiveId" clId="{927F542C-0DF7-4720-A59A-3BEB42FC1A06}" dt="2019-02-19T02:34:44.830" v="459"/>
        <pc:sldMkLst>
          <pc:docMk/>
          <pc:sldMk cId="164267308" sldId="621"/>
        </pc:sldMkLst>
      </pc:sldChg>
      <pc:sldChg chg="add">
        <pc:chgData name="Hermann Rodrigues" userId="236519ba8bb9b40d" providerId="LiveId" clId="{927F542C-0DF7-4720-A59A-3BEB42FC1A06}" dt="2019-02-19T00:54:06.141" v="73"/>
        <pc:sldMkLst>
          <pc:docMk/>
          <pc:sldMk cId="3787127404" sldId="647"/>
        </pc:sldMkLst>
      </pc:sldChg>
      <pc:sldChg chg="add del">
        <pc:chgData name="Hermann Rodrigues" userId="236519ba8bb9b40d" providerId="LiveId" clId="{927F542C-0DF7-4720-A59A-3BEB42FC1A06}" dt="2019-02-19T00:39:26.981" v="12"/>
        <pc:sldMkLst>
          <pc:docMk/>
          <pc:sldMk cId="337123442" sldId="649"/>
        </pc:sldMkLst>
      </pc:sldChg>
      <pc:sldChg chg="add del ord">
        <pc:chgData name="Hermann Rodrigues" userId="236519ba8bb9b40d" providerId="LiveId" clId="{927F542C-0DF7-4720-A59A-3BEB42FC1A06}" dt="2019-02-19T10:59:45.720" v="608"/>
        <pc:sldMkLst>
          <pc:docMk/>
          <pc:sldMk cId="3527418530" sldId="654"/>
        </pc:sldMkLst>
      </pc:sldChg>
      <pc:sldChg chg="add del">
        <pc:chgData name="Hermann Rodrigues" userId="236519ba8bb9b40d" providerId="LiveId" clId="{927F542C-0DF7-4720-A59A-3BEB42FC1A06}" dt="2019-02-19T01:37:42.968" v="176" actId="2696"/>
        <pc:sldMkLst>
          <pc:docMk/>
          <pc:sldMk cId="2803489997" sldId="655"/>
        </pc:sldMkLst>
      </pc:sldChg>
      <pc:sldChg chg="add del">
        <pc:chgData name="Hermann Rodrigues" userId="236519ba8bb9b40d" providerId="LiveId" clId="{927F542C-0DF7-4720-A59A-3BEB42FC1A06}" dt="2019-02-19T02:34:44.830" v="459"/>
        <pc:sldMkLst>
          <pc:docMk/>
          <pc:sldMk cId="2023767715" sldId="657"/>
        </pc:sldMkLst>
      </pc:sldChg>
      <pc:sldChg chg="addSp delSp modSp add del">
        <pc:chgData name="Hermann Rodrigues" userId="236519ba8bb9b40d" providerId="LiveId" clId="{927F542C-0DF7-4720-A59A-3BEB42FC1A06}" dt="2019-02-19T01:37:36.865" v="175" actId="164"/>
        <pc:sldMkLst>
          <pc:docMk/>
          <pc:sldMk cId="1511238436" sldId="658"/>
        </pc:sldMkLst>
        <pc:spChg chg="mod topLvl">
          <ac:chgData name="Hermann Rodrigues" userId="236519ba8bb9b40d" providerId="LiveId" clId="{927F542C-0DF7-4720-A59A-3BEB42FC1A06}" dt="2019-02-19T01:37:36.865" v="175" actId="164"/>
          <ac:spMkLst>
            <pc:docMk/>
            <pc:sldMk cId="1511238436" sldId="658"/>
            <ac:spMk id="7" creationId="{00000000-0000-0000-0000-000000000000}"/>
          </ac:spMkLst>
        </pc:spChg>
        <pc:grpChg chg="add del mod">
          <ac:chgData name="Hermann Rodrigues" userId="236519ba8bb9b40d" providerId="LiveId" clId="{927F542C-0DF7-4720-A59A-3BEB42FC1A06}" dt="2019-02-19T01:36:24.351" v="168" actId="165"/>
          <ac:grpSpMkLst>
            <pc:docMk/>
            <pc:sldMk cId="1511238436" sldId="658"/>
            <ac:grpSpMk id="4" creationId="{00000000-0000-0000-0000-000000000000}"/>
          </ac:grpSpMkLst>
        </pc:grpChg>
        <pc:grpChg chg="add mod">
          <ac:chgData name="Hermann Rodrigues" userId="236519ba8bb9b40d" providerId="LiveId" clId="{927F542C-0DF7-4720-A59A-3BEB42FC1A06}" dt="2019-02-19T01:37:36.865" v="175" actId="164"/>
          <ac:grpSpMkLst>
            <pc:docMk/>
            <pc:sldMk cId="1511238436" sldId="658"/>
            <ac:grpSpMk id="5" creationId="{7914A8DE-E12F-41E4-88C7-6759F3976D48}"/>
          </ac:grpSpMkLst>
        </pc:grpChg>
        <pc:picChg chg="mod topLvl">
          <ac:chgData name="Hermann Rodrigues" userId="236519ba8bb9b40d" providerId="LiveId" clId="{927F542C-0DF7-4720-A59A-3BEB42FC1A06}" dt="2019-02-19T01:37:36.865" v="175" actId="164"/>
          <ac:picMkLst>
            <pc:docMk/>
            <pc:sldMk cId="1511238436" sldId="658"/>
            <ac:picMk id="8" creationId="{00000000-0000-0000-0000-000000000000}"/>
          </ac:picMkLst>
        </pc:picChg>
      </pc:sldChg>
      <pc:sldChg chg="add del modTransition">
        <pc:chgData name="Hermann Rodrigues" userId="236519ba8bb9b40d" providerId="LiveId" clId="{927F542C-0DF7-4720-A59A-3BEB42FC1A06}" dt="2019-02-19T02:28:27.375" v="450" actId="2696"/>
        <pc:sldMkLst>
          <pc:docMk/>
          <pc:sldMk cId="1645969013" sldId="660"/>
        </pc:sldMkLst>
      </pc:sldChg>
      <pc:sldChg chg="add del modTransition">
        <pc:chgData name="Hermann Rodrigues" userId="236519ba8bb9b40d" providerId="LiveId" clId="{927F542C-0DF7-4720-A59A-3BEB42FC1A06}" dt="2019-02-19T02:28:27.422" v="451" actId="2696"/>
        <pc:sldMkLst>
          <pc:docMk/>
          <pc:sldMk cId="579540009" sldId="661"/>
        </pc:sldMkLst>
      </pc:sldChg>
      <pc:sldChg chg="addSp modSp add">
        <pc:chgData name="Hermann Rodrigues" userId="236519ba8bb9b40d" providerId="LiveId" clId="{927F542C-0DF7-4720-A59A-3BEB42FC1A06}" dt="2019-02-19T10:41:40.792" v="594" actId="20577"/>
        <pc:sldMkLst>
          <pc:docMk/>
          <pc:sldMk cId="1293843261" sldId="662"/>
        </pc:sldMkLst>
        <pc:spChg chg="mod">
          <ac:chgData name="Hermann Rodrigues" userId="236519ba8bb9b40d" providerId="LiveId" clId="{927F542C-0DF7-4720-A59A-3BEB42FC1A06}" dt="2019-02-19T00:44:49.094" v="50" actId="1035"/>
          <ac:spMkLst>
            <pc:docMk/>
            <pc:sldMk cId="1293843261" sldId="662"/>
            <ac:spMk id="2" creationId="{00000000-0000-0000-0000-000000000000}"/>
          </ac:spMkLst>
        </pc:spChg>
        <pc:spChg chg="mod">
          <ac:chgData name="Hermann Rodrigues" userId="236519ba8bb9b40d" providerId="LiveId" clId="{927F542C-0DF7-4720-A59A-3BEB42FC1A06}" dt="2019-02-19T00:44:49.094" v="50" actId="1035"/>
          <ac:spMkLst>
            <pc:docMk/>
            <pc:sldMk cId="1293843261" sldId="662"/>
            <ac:spMk id="9" creationId="{00000000-0000-0000-0000-000000000000}"/>
          </ac:spMkLst>
        </pc:spChg>
        <pc:spChg chg="mod">
          <ac:chgData name="Hermann Rodrigues" userId="236519ba8bb9b40d" providerId="LiveId" clId="{927F542C-0DF7-4720-A59A-3BEB42FC1A06}" dt="2019-02-19T00:46:12.102" v="52" actId="20577"/>
          <ac:spMkLst>
            <pc:docMk/>
            <pc:sldMk cId="1293843261" sldId="662"/>
            <ac:spMk id="11" creationId="{00000000-0000-0000-0000-000000000000}"/>
          </ac:spMkLst>
        </pc:spChg>
        <pc:spChg chg="add mod">
          <ac:chgData name="Hermann Rodrigues" userId="236519ba8bb9b40d" providerId="LiveId" clId="{927F542C-0DF7-4720-A59A-3BEB42FC1A06}" dt="2019-02-19T10:41:40.792" v="594" actId="20577"/>
          <ac:spMkLst>
            <pc:docMk/>
            <pc:sldMk cId="1293843261" sldId="662"/>
            <ac:spMk id="15" creationId="{EC9DA85F-4A2C-4812-9E73-1804C486E9A9}"/>
          </ac:spMkLst>
        </pc:spChg>
        <pc:picChg chg="add mod">
          <ac:chgData name="Hermann Rodrigues" userId="236519ba8bb9b40d" providerId="LiveId" clId="{927F542C-0DF7-4720-A59A-3BEB42FC1A06}" dt="2019-02-19T00:44:29.150" v="41" actId="1035"/>
          <ac:picMkLst>
            <pc:docMk/>
            <pc:sldMk cId="1293843261" sldId="662"/>
            <ac:picMk id="7" creationId="{A3C9995C-A9BD-4967-A32F-AD5606CE47A4}"/>
          </ac:picMkLst>
        </pc:picChg>
        <pc:picChg chg="mod">
          <ac:chgData name="Hermann Rodrigues" userId="236519ba8bb9b40d" providerId="LiveId" clId="{927F542C-0DF7-4720-A59A-3BEB42FC1A06}" dt="2019-02-19T00:46:20.616" v="54" actId="14100"/>
          <ac:picMkLst>
            <pc:docMk/>
            <pc:sldMk cId="1293843261" sldId="662"/>
            <ac:picMk id="8" creationId="{00000000-0000-0000-0000-000000000000}"/>
          </ac:picMkLst>
        </pc:picChg>
        <pc:picChg chg="add mod">
          <ac:chgData name="Hermann Rodrigues" userId="236519ba8bb9b40d" providerId="LiveId" clId="{927F542C-0DF7-4720-A59A-3BEB42FC1A06}" dt="2019-02-19T00:44:29.150" v="41" actId="1035"/>
          <ac:picMkLst>
            <pc:docMk/>
            <pc:sldMk cId="1293843261" sldId="662"/>
            <ac:picMk id="10" creationId="{2C87AAAF-D3B9-4A69-A57B-3892246E7DB3}"/>
          </ac:picMkLst>
        </pc:picChg>
        <pc:picChg chg="add mod">
          <ac:chgData name="Hermann Rodrigues" userId="236519ba8bb9b40d" providerId="LiveId" clId="{927F542C-0DF7-4720-A59A-3BEB42FC1A06}" dt="2019-02-19T00:44:29.150" v="41" actId="1035"/>
          <ac:picMkLst>
            <pc:docMk/>
            <pc:sldMk cId="1293843261" sldId="662"/>
            <ac:picMk id="12" creationId="{DF0B7650-3CD4-48E4-9129-9D2C2A96C24D}"/>
          </ac:picMkLst>
        </pc:picChg>
        <pc:picChg chg="add mod">
          <ac:chgData name="Hermann Rodrigues" userId="236519ba8bb9b40d" providerId="LiveId" clId="{927F542C-0DF7-4720-A59A-3BEB42FC1A06}" dt="2019-02-19T00:47:57.778" v="69" actId="14100"/>
          <ac:picMkLst>
            <pc:docMk/>
            <pc:sldMk cId="1293843261" sldId="662"/>
            <ac:picMk id="13" creationId="{16DB4B2A-A6CA-4B82-9057-1D0CF0E78492}"/>
          </ac:picMkLst>
        </pc:picChg>
        <pc:picChg chg="add mod">
          <ac:chgData name="Hermann Rodrigues" userId="236519ba8bb9b40d" providerId="LiveId" clId="{927F542C-0DF7-4720-A59A-3BEB42FC1A06}" dt="2019-02-19T00:47:54.458" v="68" actId="14100"/>
          <ac:picMkLst>
            <pc:docMk/>
            <pc:sldMk cId="1293843261" sldId="662"/>
            <ac:picMk id="14" creationId="{F7A5B000-1DC6-422E-8374-0D6BE8969855}"/>
          </ac:picMkLst>
        </pc:picChg>
      </pc:sldChg>
      <pc:sldChg chg="add del ord modTransition">
        <pc:chgData name="Hermann Rodrigues" userId="236519ba8bb9b40d" providerId="LiveId" clId="{927F542C-0DF7-4720-A59A-3BEB42FC1A06}" dt="2019-02-19T11:01:23.158" v="612"/>
        <pc:sldMkLst>
          <pc:docMk/>
          <pc:sldMk cId="743506669" sldId="672"/>
        </pc:sldMkLst>
      </pc:sldChg>
      <pc:sldChg chg="addSp delSp modSp">
        <pc:chgData name="Hermann Rodrigues" userId="236519ba8bb9b40d" providerId="LiveId" clId="{927F542C-0DF7-4720-A59A-3BEB42FC1A06}" dt="2019-02-19T03:04:37.214" v="587" actId="1036"/>
        <pc:sldMkLst>
          <pc:docMk/>
          <pc:sldMk cId="449876609" sldId="674"/>
        </pc:sldMkLst>
        <pc:spChg chg="mod">
          <ac:chgData name="Hermann Rodrigues" userId="236519ba8bb9b40d" providerId="LiveId" clId="{927F542C-0DF7-4720-A59A-3BEB42FC1A06}" dt="2019-02-19T03:04:04.580" v="576" actId="14100"/>
          <ac:spMkLst>
            <pc:docMk/>
            <pc:sldMk cId="449876609" sldId="674"/>
            <ac:spMk id="15" creationId="{DDE9C476-E343-456F-A013-EDE93F826C0B}"/>
          </ac:spMkLst>
        </pc:spChg>
        <pc:spChg chg="mod">
          <ac:chgData name="Hermann Rodrigues" userId="236519ba8bb9b40d" providerId="LiveId" clId="{927F542C-0DF7-4720-A59A-3BEB42FC1A06}" dt="2019-02-19T03:04:37.214" v="587" actId="1036"/>
          <ac:spMkLst>
            <pc:docMk/>
            <pc:sldMk cId="449876609" sldId="674"/>
            <ac:spMk id="22" creationId="{1586C393-30E3-419C-8121-FE9057059C3E}"/>
          </ac:spMkLst>
        </pc:spChg>
        <pc:spChg chg="mod">
          <ac:chgData name="Hermann Rodrigues" userId="236519ba8bb9b40d" providerId="LiveId" clId="{927F542C-0DF7-4720-A59A-3BEB42FC1A06}" dt="2019-02-19T03:04:26.669" v="586" actId="1036"/>
          <ac:spMkLst>
            <pc:docMk/>
            <pc:sldMk cId="449876609" sldId="674"/>
            <ac:spMk id="25" creationId="{CEF2BD6F-C52C-42DE-9F3B-E0F441A14FBF}"/>
          </ac:spMkLst>
        </pc:spChg>
        <pc:spChg chg="del mod topLvl">
          <ac:chgData name="Hermann Rodrigues" userId="236519ba8bb9b40d" providerId="LiveId" clId="{927F542C-0DF7-4720-A59A-3BEB42FC1A06}" dt="2019-02-19T03:02:36.319" v="475" actId="478"/>
          <ac:spMkLst>
            <pc:docMk/>
            <pc:sldMk cId="449876609" sldId="674"/>
            <ac:spMk id="26" creationId="{9AD6CA3E-1F94-4FCF-A011-152CDD85B645}"/>
          </ac:spMkLst>
        </pc:spChg>
        <pc:spChg chg="mod topLvl">
          <ac:chgData name="Hermann Rodrigues" userId="236519ba8bb9b40d" providerId="LiveId" clId="{927F542C-0DF7-4720-A59A-3BEB42FC1A06}" dt="2019-02-19T03:04:37.214" v="587" actId="1036"/>
          <ac:spMkLst>
            <pc:docMk/>
            <pc:sldMk cId="449876609" sldId="674"/>
            <ac:spMk id="28" creationId="{3FCEF1EB-5F80-4780-A3E6-0AA57E100383}"/>
          </ac:spMkLst>
        </pc:spChg>
        <pc:spChg chg="del mod topLvl">
          <ac:chgData name="Hermann Rodrigues" userId="236519ba8bb9b40d" providerId="LiveId" clId="{927F542C-0DF7-4720-A59A-3BEB42FC1A06}" dt="2019-02-19T03:02:23.058" v="473" actId="478"/>
          <ac:spMkLst>
            <pc:docMk/>
            <pc:sldMk cId="449876609" sldId="674"/>
            <ac:spMk id="34" creationId="{75ECBEA2-6C59-4FBD-ADA6-0EA7E7C79088}"/>
          </ac:spMkLst>
        </pc:spChg>
        <pc:spChg chg="mod topLvl">
          <ac:chgData name="Hermann Rodrigues" userId="236519ba8bb9b40d" providerId="LiveId" clId="{927F542C-0DF7-4720-A59A-3BEB42FC1A06}" dt="2019-02-19T03:02:19.930" v="472" actId="165"/>
          <ac:spMkLst>
            <pc:docMk/>
            <pc:sldMk cId="449876609" sldId="674"/>
            <ac:spMk id="36" creationId="{B6D6DB4D-000E-4269-AE04-E3D3F9F755D6}"/>
          </ac:spMkLst>
        </pc:spChg>
        <pc:spChg chg="del mod topLvl">
          <ac:chgData name="Hermann Rodrigues" userId="236519ba8bb9b40d" providerId="LiveId" clId="{927F542C-0DF7-4720-A59A-3BEB42FC1A06}" dt="2019-02-19T03:02:44.207" v="477" actId="478"/>
          <ac:spMkLst>
            <pc:docMk/>
            <pc:sldMk cId="449876609" sldId="674"/>
            <ac:spMk id="38" creationId="{A2E206BD-6A4E-4DC7-B747-C4F015704E14}"/>
          </ac:spMkLst>
        </pc:spChg>
        <pc:spChg chg="mod topLvl">
          <ac:chgData name="Hermann Rodrigues" userId="236519ba8bb9b40d" providerId="LiveId" clId="{927F542C-0DF7-4720-A59A-3BEB42FC1A06}" dt="2019-02-19T03:04:26.669" v="586" actId="1036"/>
          <ac:spMkLst>
            <pc:docMk/>
            <pc:sldMk cId="449876609" sldId="674"/>
            <ac:spMk id="40" creationId="{E7484E3B-4643-42C8-9CDB-E4B07A73D36E}"/>
          </ac:spMkLst>
        </pc:spChg>
        <pc:grpChg chg="del">
          <ac:chgData name="Hermann Rodrigues" userId="236519ba8bb9b40d" providerId="LiveId" clId="{927F542C-0DF7-4720-A59A-3BEB42FC1A06}" dt="2019-02-19T03:02:32.619" v="474" actId="165"/>
          <ac:grpSpMkLst>
            <pc:docMk/>
            <pc:sldMk cId="449876609" sldId="674"/>
            <ac:grpSpMk id="32" creationId="{3E036543-03A9-4FD7-B3C8-CF9194AED775}"/>
          </ac:grpSpMkLst>
        </pc:grpChg>
        <pc:grpChg chg="add del">
          <ac:chgData name="Hermann Rodrigues" userId="236519ba8bb9b40d" providerId="LiveId" clId="{927F542C-0DF7-4720-A59A-3BEB42FC1A06}" dt="2019-02-19T03:02:19.930" v="472" actId="165"/>
          <ac:grpSpMkLst>
            <pc:docMk/>
            <pc:sldMk cId="449876609" sldId="674"/>
            <ac:grpSpMk id="33" creationId="{1A22B3EE-1A4C-4795-AC31-8AA9C887935A}"/>
          </ac:grpSpMkLst>
        </pc:grpChg>
        <pc:grpChg chg="del">
          <ac:chgData name="Hermann Rodrigues" userId="236519ba8bb9b40d" providerId="LiveId" clId="{927F542C-0DF7-4720-A59A-3BEB42FC1A06}" dt="2019-02-19T03:02:41.441" v="476" actId="165"/>
          <ac:grpSpMkLst>
            <pc:docMk/>
            <pc:sldMk cId="449876609" sldId="674"/>
            <ac:grpSpMk id="37" creationId="{0D444D9B-233F-4664-B53C-DF103F4F624F}"/>
          </ac:grpSpMkLst>
        </pc:grpChg>
        <pc:picChg chg="add mod ord">
          <ac:chgData name="Hermann Rodrigues" userId="236519ba8bb9b40d" providerId="LiveId" clId="{927F542C-0DF7-4720-A59A-3BEB42FC1A06}" dt="2019-02-19T03:03:14.760" v="486" actId="1076"/>
          <ac:picMkLst>
            <pc:docMk/>
            <pc:sldMk cId="449876609" sldId="674"/>
            <ac:picMk id="24" creationId="{1F132021-7E0B-4092-85E5-FD60AC5A76C0}"/>
          </ac:picMkLst>
        </pc:picChg>
        <pc:picChg chg="mod topLvl">
          <ac:chgData name="Hermann Rodrigues" userId="236519ba8bb9b40d" providerId="LiveId" clId="{927F542C-0DF7-4720-A59A-3BEB42FC1A06}" dt="2019-02-19T03:04:37.214" v="587" actId="1036"/>
          <ac:picMkLst>
            <pc:docMk/>
            <pc:sldMk cId="449876609" sldId="674"/>
            <ac:picMk id="27" creationId="{A8979E1B-D406-4FF2-B373-1EDC42131F41}"/>
          </ac:picMkLst>
        </pc:picChg>
        <pc:picChg chg="add mod ord">
          <ac:chgData name="Hermann Rodrigues" userId="236519ba8bb9b40d" providerId="LiveId" clId="{927F542C-0DF7-4720-A59A-3BEB42FC1A06}" dt="2019-02-19T03:04:37.214" v="587" actId="1036"/>
          <ac:picMkLst>
            <pc:docMk/>
            <pc:sldMk cId="449876609" sldId="674"/>
            <ac:picMk id="29" creationId="{95B5B17F-4AE6-4354-AEE7-0C7147715430}"/>
          </ac:picMkLst>
        </pc:picChg>
        <pc:picChg chg="add mod ord">
          <ac:chgData name="Hermann Rodrigues" userId="236519ba8bb9b40d" providerId="LiveId" clId="{927F542C-0DF7-4720-A59A-3BEB42FC1A06}" dt="2019-02-19T03:04:26.669" v="586" actId="1036"/>
          <ac:picMkLst>
            <pc:docMk/>
            <pc:sldMk cId="449876609" sldId="674"/>
            <ac:picMk id="30" creationId="{F50616F8-7B44-486B-B322-153D81464210}"/>
          </ac:picMkLst>
        </pc:picChg>
        <pc:picChg chg="mod topLvl">
          <ac:chgData name="Hermann Rodrigues" userId="236519ba8bb9b40d" providerId="LiveId" clId="{927F542C-0DF7-4720-A59A-3BEB42FC1A06}" dt="2019-02-19T03:02:19.930" v="472" actId="165"/>
          <ac:picMkLst>
            <pc:docMk/>
            <pc:sldMk cId="449876609" sldId="674"/>
            <ac:picMk id="35" creationId="{4D8E300B-EF45-41F7-86FB-CB958D254DAA}"/>
          </ac:picMkLst>
        </pc:picChg>
        <pc:picChg chg="mod topLvl">
          <ac:chgData name="Hermann Rodrigues" userId="236519ba8bb9b40d" providerId="LiveId" clId="{927F542C-0DF7-4720-A59A-3BEB42FC1A06}" dt="2019-02-19T03:04:26.669" v="586" actId="1036"/>
          <ac:picMkLst>
            <pc:docMk/>
            <pc:sldMk cId="449876609" sldId="674"/>
            <ac:picMk id="39" creationId="{932DC8A6-D23B-4347-9785-54894DA1996D}"/>
          </ac:picMkLst>
        </pc:picChg>
      </pc:sldChg>
      <pc:sldChg chg="addSp modSp ord">
        <pc:chgData name="Hermann Rodrigues" userId="236519ba8bb9b40d" providerId="LiveId" clId="{927F542C-0DF7-4720-A59A-3BEB42FC1A06}" dt="2019-02-19T10:57:55.979" v="606"/>
        <pc:sldMkLst>
          <pc:docMk/>
          <pc:sldMk cId="3729192577" sldId="679"/>
        </pc:sldMkLst>
        <pc:spChg chg="add mod">
          <ac:chgData name="Hermann Rodrigues" userId="236519ba8bb9b40d" providerId="LiveId" clId="{927F542C-0DF7-4720-A59A-3BEB42FC1A06}" dt="2019-02-19T02:27:47.689" v="449" actId="6549"/>
          <ac:spMkLst>
            <pc:docMk/>
            <pc:sldMk cId="3729192577" sldId="679"/>
            <ac:spMk id="33" creationId="{124FCC02-BE5E-4B48-89B2-5D66AD8244A9}"/>
          </ac:spMkLst>
        </pc:spChg>
        <pc:spChg chg="mod">
          <ac:chgData name="Hermann Rodrigues" userId="236519ba8bb9b40d" providerId="LiveId" clId="{927F542C-0DF7-4720-A59A-3BEB42FC1A06}" dt="2019-02-19T03:06:14.066" v="591" actId="1038"/>
          <ac:spMkLst>
            <pc:docMk/>
            <pc:sldMk cId="3729192577" sldId="679"/>
            <ac:spMk id="102" creationId="{2ACC52BA-7012-47F4-A4D9-30830C714BAC}"/>
          </ac:spMkLst>
        </pc:spChg>
        <pc:spChg chg="mod">
          <ac:chgData name="Hermann Rodrigues" userId="236519ba8bb9b40d" providerId="LiveId" clId="{927F542C-0DF7-4720-A59A-3BEB42FC1A06}" dt="2019-02-19T03:06:11.933" v="590" actId="1076"/>
          <ac:spMkLst>
            <pc:docMk/>
            <pc:sldMk cId="3729192577" sldId="679"/>
            <ac:spMk id="103" creationId="{48D99A08-143E-4E69-83F9-17EA6CDFD4EA}"/>
          </ac:spMkLst>
        </pc:spChg>
      </pc:sldChg>
      <pc:sldChg chg="del">
        <pc:chgData name="Hermann Rodrigues" userId="236519ba8bb9b40d" providerId="LiveId" clId="{927F542C-0DF7-4720-A59A-3BEB42FC1A06}" dt="2019-02-19T02:21:41.683" v="315" actId="2696"/>
        <pc:sldMkLst>
          <pc:docMk/>
          <pc:sldMk cId="1541344232" sldId="680"/>
        </pc:sldMkLst>
      </pc:sldChg>
      <pc:sldChg chg="modSp">
        <pc:chgData name="Hermann Rodrigues" userId="236519ba8bb9b40d" providerId="LiveId" clId="{927F542C-0DF7-4720-A59A-3BEB42FC1A06}" dt="2019-02-19T01:28:15.221" v="85" actId="20577"/>
        <pc:sldMkLst>
          <pc:docMk/>
          <pc:sldMk cId="657782375" sldId="692"/>
        </pc:sldMkLst>
        <pc:spChg chg="mod">
          <ac:chgData name="Hermann Rodrigues" userId="236519ba8bb9b40d" providerId="LiveId" clId="{927F542C-0DF7-4720-A59A-3BEB42FC1A06}" dt="2019-02-19T01:28:15.221" v="85" actId="20577"/>
          <ac:spMkLst>
            <pc:docMk/>
            <pc:sldMk cId="657782375" sldId="692"/>
            <ac:spMk id="79" creationId="{BF13B945-E840-4207-953A-6B86657EE2E6}"/>
          </ac:spMkLst>
        </pc:spChg>
      </pc:sldChg>
      <pc:sldChg chg="modSp">
        <pc:chgData name="Hermann Rodrigues" userId="236519ba8bb9b40d" providerId="LiveId" clId="{927F542C-0DF7-4720-A59A-3BEB42FC1A06}" dt="2019-02-19T01:31:56.629" v="159" actId="20577"/>
        <pc:sldMkLst>
          <pc:docMk/>
          <pc:sldMk cId="2395696301" sldId="713"/>
        </pc:sldMkLst>
        <pc:spChg chg="mod">
          <ac:chgData name="Hermann Rodrigues" userId="236519ba8bb9b40d" providerId="LiveId" clId="{927F542C-0DF7-4720-A59A-3BEB42FC1A06}" dt="2019-02-19T01:31:56.629" v="159" actId="20577"/>
          <ac:spMkLst>
            <pc:docMk/>
            <pc:sldMk cId="2395696301" sldId="713"/>
            <ac:spMk id="31" creationId="{2CE33625-A4D9-4648-B96F-3CE522AF1C46}"/>
          </ac:spMkLst>
        </pc:spChg>
      </pc:sldChg>
      <pc:sldChg chg="addSp delSp modSp add">
        <pc:chgData name="Hermann Rodrigues" userId="236519ba8bb9b40d" providerId="LiveId" clId="{927F542C-0DF7-4720-A59A-3BEB42FC1A06}" dt="2019-02-19T00:35:12.478" v="9" actId="1035"/>
        <pc:sldMkLst>
          <pc:docMk/>
          <pc:sldMk cId="3919839169" sldId="715"/>
        </pc:sldMkLst>
        <pc:spChg chg="del mod">
          <ac:chgData name="Hermann Rodrigues" userId="236519ba8bb9b40d" providerId="LiveId" clId="{927F542C-0DF7-4720-A59A-3BEB42FC1A06}" dt="2019-02-19T00:35:06.890" v="3" actId="478"/>
          <ac:spMkLst>
            <pc:docMk/>
            <pc:sldMk cId="3919839169" sldId="715"/>
            <ac:spMk id="2" creationId="{2676CEF9-2B8E-48DF-84A6-211E38F359F0}"/>
          </ac:spMkLst>
        </pc:spChg>
        <pc:spChg chg="add mod">
          <ac:chgData name="Hermann Rodrigues" userId="236519ba8bb9b40d" providerId="LiveId" clId="{927F542C-0DF7-4720-A59A-3BEB42FC1A06}" dt="2019-02-19T00:35:12.478" v="9" actId="1035"/>
          <ac:spMkLst>
            <pc:docMk/>
            <pc:sldMk cId="3919839169" sldId="715"/>
            <ac:spMk id="3" creationId="{E2DE120C-9895-46A8-BA58-F346B50C7A7E}"/>
          </ac:spMkLst>
        </pc:spChg>
        <pc:picChg chg="add mod">
          <ac:chgData name="Hermann Rodrigues" userId="236519ba8bb9b40d" providerId="LiveId" clId="{927F542C-0DF7-4720-A59A-3BEB42FC1A06}" dt="2019-02-19T00:35:12.478" v="9" actId="1035"/>
          <ac:picMkLst>
            <pc:docMk/>
            <pc:sldMk cId="3919839169" sldId="715"/>
            <ac:picMk id="4" creationId="{7B86EEAE-FA0C-421D-8D8B-63332CBD8328}"/>
          </ac:picMkLst>
        </pc:picChg>
      </pc:sldChg>
      <pc:sldChg chg="add del">
        <pc:chgData name="Hermann Rodrigues" userId="236519ba8bb9b40d" providerId="LiveId" clId="{927F542C-0DF7-4720-A59A-3BEB42FC1A06}" dt="2019-02-19T00:39:26.981" v="12"/>
        <pc:sldMkLst>
          <pc:docMk/>
          <pc:sldMk cId="1987285224" sldId="716"/>
        </pc:sldMkLst>
      </pc:sldChg>
      <pc:sldChg chg="add del modTransition">
        <pc:chgData name="Hermann Rodrigues" userId="236519ba8bb9b40d" providerId="LiveId" clId="{927F542C-0DF7-4720-A59A-3BEB42FC1A06}" dt="2019-02-19T02:28:37.193" v="452" actId="2696"/>
        <pc:sldMkLst>
          <pc:docMk/>
          <pc:sldMk cId="4290267299" sldId="717"/>
        </pc:sldMkLst>
      </pc:sldChg>
      <pc:sldChg chg="addSp delSp add del ord">
        <pc:chgData name="Hermann Rodrigues" userId="236519ba8bb9b40d" providerId="LiveId" clId="{927F542C-0DF7-4720-A59A-3BEB42FC1A06}" dt="2019-02-19T10:58:53.209" v="607"/>
        <pc:sldMkLst>
          <pc:docMk/>
          <pc:sldMk cId="7993599" sldId="718"/>
        </pc:sldMkLst>
        <pc:spChg chg="add del">
          <ac:chgData name="Hermann Rodrigues" userId="236519ba8bb9b40d" providerId="LiveId" clId="{927F542C-0DF7-4720-A59A-3BEB42FC1A06}" dt="2019-02-19T02:29:22.251" v="453" actId="478"/>
          <ac:spMkLst>
            <pc:docMk/>
            <pc:sldMk cId="7993599" sldId="718"/>
            <ac:spMk id="2" creationId="{62DB1E3C-5E8C-4452-A138-72D507E3578E}"/>
          </ac:spMkLst>
        </pc:spChg>
      </pc:sldChg>
      <pc:sldChg chg="add">
        <pc:chgData name="Hermann Rodrigues" userId="236519ba8bb9b40d" providerId="LiveId" clId="{927F542C-0DF7-4720-A59A-3BEB42FC1A06}" dt="2019-02-19T00:54:06.141" v="73"/>
        <pc:sldMkLst>
          <pc:docMk/>
          <pc:sldMk cId="3694192198" sldId="719"/>
        </pc:sldMkLst>
      </pc:sldChg>
      <pc:sldChg chg="modSp add del">
        <pc:chgData name="Hermann Rodrigues" userId="236519ba8bb9b40d" providerId="LiveId" clId="{927F542C-0DF7-4720-A59A-3BEB42FC1A06}" dt="2019-02-19T00:48:14.005" v="70" actId="2696"/>
        <pc:sldMkLst>
          <pc:docMk/>
          <pc:sldMk cId="4187833018" sldId="719"/>
        </pc:sldMkLst>
        <pc:picChg chg="mod">
          <ac:chgData name="Hermann Rodrigues" userId="236519ba8bb9b40d" providerId="LiveId" clId="{927F542C-0DF7-4720-A59A-3BEB42FC1A06}" dt="2019-02-19T00:42:42.332" v="14" actId="1076"/>
          <ac:picMkLst>
            <pc:docMk/>
            <pc:sldMk cId="4187833018" sldId="719"/>
            <ac:picMk id="3" creationId="{00000000-0000-0000-0000-000000000000}"/>
          </ac:picMkLst>
        </pc:picChg>
        <pc:picChg chg="mod">
          <ac:chgData name="Hermann Rodrigues" userId="236519ba8bb9b40d" providerId="LiveId" clId="{927F542C-0DF7-4720-A59A-3BEB42FC1A06}" dt="2019-02-19T00:42:42.332" v="14" actId="1076"/>
          <ac:picMkLst>
            <pc:docMk/>
            <pc:sldMk cId="4187833018" sldId="719"/>
            <ac:picMk id="4" creationId="{00000000-0000-0000-0000-000000000000}"/>
          </ac:picMkLst>
        </pc:picChg>
        <pc:picChg chg="mod">
          <ac:chgData name="Hermann Rodrigues" userId="236519ba8bb9b40d" providerId="LiveId" clId="{927F542C-0DF7-4720-A59A-3BEB42FC1A06}" dt="2019-02-19T00:42:42.332" v="14" actId="1076"/>
          <ac:picMkLst>
            <pc:docMk/>
            <pc:sldMk cId="4187833018" sldId="719"/>
            <ac:picMk id="6" creationId="{00000000-0000-0000-0000-000000000000}"/>
          </ac:picMkLst>
        </pc:picChg>
        <pc:picChg chg="mod">
          <ac:chgData name="Hermann Rodrigues" userId="236519ba8bb9b40d" providerId="LiveId" clId="{927F542C-0DF7-4720-A59A-3BEB42FC1A06}" dt="2019-02-19T00:42:42.332" v="14" actId="1076"/>
          <ac:picMkLst>
            <pc:docMk/>
            <pc:sldMk cId="4187833018" sldId="719"/>
            <ac:picMk id="7" creationId="{00000000-0000-0000-0000-000000000000}"/>
          </ac:picMkLst>
        </pc:picChg>
        <pc:picChg chg="mod">
          <ac:chgData name="Hermann Rodrigues" userId="236519ba8bb9b40d" providerId="LiveId" clId="{927F542C-0DF7-4720-A59A-3BEB42FC1A06}" dt="2019-02-19T00:42:42.332" v="14" actId="1076"/>
          <ac:picMkLst>
            <pc:docMk/>
            <pc:sldMk cId="4187833018" sldId="719"/>
            <ac:picMk id="8" creationId="{00000000-0000-0000-0000-000000000000}"/>
          </ac:picMkLst>
        </pc:picChg>
      </pc:sldChg>
      <pc:sldChg chg="add">
        <pc:chgData name="Hermann Rodrigues" userId="236519ba8bb9b40d" providerId="LiveId" clId="{927F542C-0DF7-4720-A59A-3BEB42FC1A06}" dt="2019-02-19T00:54:42.682" v="74"/>
        <pc:sldMkLst>
          <pc:docMk/>
          <pc:sldMk cId="86602563" sldId="720"/>
        </pc:sldMkLst>
      </pc:sldChg>
      <pc:sldChg chg="add ord">
        <pc:chgData name="Hermann Rodrigues" userId="236519ba8bb9b40d" providerId="LiveId" clId="{927F542C-0DF7-4720-A59A-3BEB42FC1A06}" dt="2019-02-19T10:57:55.979" v="606"/>
        <pc:sldMkLst>
          <pc:docMk/>
          <pc:sldMk cId="3827266133" sldId="721"/>
        </pc:sldMkLst>
      </pc:sldChg>
      <pc:sldChg chg="addSp modSp add ord">
        <pc:chgData name="Hermann Rodrigues" userId="236519ba8bb9b40d" providerId="LiveId" clId="{927F542C-0DF7-4720-A59A-3BEB42FC1A06}" dt="2019-02-19T10:57:55.979" v="606"/>
        <pc:sldMkLst>
          <pc:docMk/>
          <pc:sldMk cId="1320505213" sldId="722"/>
        </pc:sldMkLst>
        <pc:spChg chg="add mod">
          <ac:chgData name="Hermann Rodrigues" userId="236519ba8bb9b40d" providerId="LiveId" clId="{927F542C-0DF7-4720-A59A-3BEB42FC1A06}" dt="2019-02-19T02:25:22.199" v="429" actId="6549"/>
          <ac:spMkLst>
            <pc:docMk/>
            <pc:sldMk cId="1320505213" sldId="722"/>
            <ac:spMk id="65" creationId="{CC84FF89-4A25-4AE6-A780-8365FDE0E53A}"/>
          </ac:spMkLst>
        </pc:spChg>
      </pc:sldChg>
      <pc:sldChg chg="add ord">
        <pc:chgData name="Hermann Rodrigues" userId="236519ba8bb9b40d" providerId="LiveId" clId="{927F542C-0DF7-4720-A59A-3BEB42FC1A06}" dt="2019-02-19T10:57:55.979" v="606"/>
        <pc:sldMkLst>
          <pc:docMk/>
          <pc:sldMk cId="3182066539" sldId="723"/>
        </pc:sldMkLst>
      </pc:sldChg>
      <pc:sldChg chg="addSp delSp modSp add ord">
        <pc:chgData name="Hermann Rodrigues" userId="236519ba8bb9b40d" providerId="LiveId" clId="{927F542C-0DF7-4720-A59A-3BEB42FC1A06}" dt="2019-02-19T10:57:55.979" v="606"/>
        <pc:sldMkLst>
          <pc:docMk/>
          <pc:sldMk cId="3406261010" sldId="724"/>
        </pc:sldMkLst>
        <pc:spChg chg="mod">
          <ac:chgData name="Hermann Rodrigues" userId="236519ba8bb9b40d" providerId="LiveId" clId="{927F542C-0DF7-4720-A59A-3BEB42FC1A06}" dt="2019-02-19T02:07:27.204" v="191" actId="20577"/>
          <ac:spMkLst>
            <pc:docMk/>
            <pc:sldMk cId="3406261010" sldId="724"/>
            <ac:spMk id="2" creationId="{498B0845-7A69-4501-BFDF-26EAE42DC252}"/>
          </ac:spMkLst>
        </pc:spChg>
        <pc:spChg chg="del">
          <ac:chgData name="Hermann Rodrigues" userId="236519ba8bb9b40d" providerId="LiveId" clId="{927F542C-0DF7-4720-A59A-3BEB42FC1A06}" dt="2019-02-19T02:16:08.886" v="228" actId="478"/>
          <ac:spMkLst>
            <pc:docMk/>
            <pc:sldMk cId="3406261010" sldId="724"/>
            <ac:spMk id="6" creationId="{FE5B39F7-0E1E-4974-A320-BA9196D42A38}"/>
          </ac:spMkLst>
        </pc:spChg>
        <pc:spChg chg="mod">
          <ac:chgData name="Hermann Rodrigues" userId="236519ba8bb9b40d" providerId="LiveId" clId="{927F542C-0DF7-4720-A59A-3BEB42FC1A06}" dt="2019-02-19T02:16:47.852" v="250" actId="1037"/>
          <ac:spMkLst>
            <pc:docMk/>
            <pc:sldMk cId="3406261010" sldId="724"/>
            <ac:spMk id="7" creationId="{465D0135-76CE-44CE-BB5A-E917853D8597}"/>
          </ac:spMkLst>
        </pc:spChg>
        <pc:spChg chg="add del mod">
          <ac:chgData name="Hermann Rodrigues" userId="236519ba8bb9b40d" providerId="LiveId" clId="{927F542C-0DF7-4720-A59A-3BEB42FC1A06}" dt="2019-02-19T02:16:28.525" v="233" actId="14100"/>
          <ac:spMkLst>
            <pc:docMk/>
            <pc:sldMk cId="3406261010" sldId="724"/>
            <ac:spMk id="8" creationId="{D9017D61-63FB-4763-A7FE-178AA01BC146}"/>
          </ac:spMkLst>
        </pc:spChg>
        <pc:spChg chg="mod">
          <ac:chgData name="Hermann Rodrigues" userId="236519ba8bb9b40d" providerId="LiveId" clId="{927F542C-0DF7-4720-A59A-3BEB42FC1A06}" dt="2019-02-19T02:16:47.852" v="250" actId="1037"/>
          <ac:spMkLst>
            <pc:docMk/>
            <pc:sldMk cId="3406261010" sldId="724"/>
            <ac:spMk id="9" creationId="{B3F6190D-1474-4C67-A6CC-8454890E0040}"/>
          </ac:spMkLst>
        </pc:spChg>
        <pc:spChg chg="del">
          <ac:chgData name="Hermann Rodrigues" userId="236519ba8bb9b40d" providerId="LiveId" clId="{927F542C-0DF7-4720-A59A-3BEB42FC1A06}" dt="2019-02-19T02:18:07.086" v="252" actId="478"/>
          <ac:spMkLst>
            <pc:docMk/>
            <pc:sldMk cId="3406261010" sldId="724"/>
            <ac:spMk id="10" creationId="{2A93AF4F-E2BE-4020-9413-01A54C1D6F07}"/>
          </ac:spMkLst>
        </pc:spChg>
        <pc:spChg chg="add mod">
          <ac:chgData name="Hermann Rodrigues" userId="236519ba8bb9b40d" providerId="LiveId" clId="{927F542C-0DF7-4720-A59A-3BEB42FC1A06}" dt="2019-02-19T02:16:33.016" v="239" actId="1038"/>
          <ac:spMkLst>
            <pc:docMk/>
            <pc:sldMk cId="3406261010" sldId="724"/>
            <ac:spMk id="14" creationId="{7D0FC498-D827-4026-97CE-80A39208A7B3}"/>
          </ac:spMkLst>
        </pc:spChg>
        <pc:spChg chg="add del">
          <ac:chgData name="Hermann Rodrigues" userId="236519ba8bb9b40d" providerId="LiveId" clId="{927F542C-0DF7-4720-A59A-3BEB42FC1A06}" dt="2019-02-19T02:16:22.817" v="232" actId="478"/>
          <ac:spMkLst>
            <pc:docMk/>
            <pc:sldMk cId="3406261010" sldId="724"/>
            <ac:spMk id="15" creationId="{65A97DFA-48EA-4939-95EA-3DE7164306AD}"/>
          </ac:spMkLst>
        </pc:spChg>
        <pc:picChg chg="add del">
          <ac:chgData name="Hermann Rodrigues" userId="236519ba8bb9b40d" providerId="LiveId" clId="{927F542C-0DF7-4720-A59A-3BEB42FC1A06}" dt="2019-02-19T02:10:01.254" v="200" actId="478"/>
          <ac:picMkLst>
            <pc:docMk/>
            <pc:sldMk cId="3406261010" sldId="724"/>
            <ac:picMk id="3" creationId="{33ADEEE9-24AC-4D68-995A-080B304A3C08}"/>
          </ac:picMkLst>
        </pc:picChg>
        <pc:picChg chg="del">
          <ac:chgData name="Hermann Rodrigues" userId="236519ba8bb9b40d" providerId="LiveId" clId="{927F542C-0DF7-4720-A59A-3BEB42FC1A06}" dt="2019-02-19T02:16:04.791" v="227" actId="478"/>
          <ac:picMkLst>
            <pc:docMk/>
            <pc:sldMk cId="3406261010" sldId="724"/>
            <ac:picMk id="4" creationId="{CE395DC3-596B-416E-9786-DD7CAF566236}"/>
          </ac:picMkLst>
        </pc:picChg>
        <pc:picChg chg="mod ord">
          <ac:chgData name="Hermann Rodrigues" userId="236519ba8bb9b40d" providerId="LiveId" clId="{927F542C-0DF7-4720-A59A-3BEB42FC1A06}" dt="2019-02-19T02:19:19.685" v="314" actId="167"/>
          <ac:picMkLst>
            <pc:docMk/>
            <pc:sldMk cId="3406261010" sldId="724"/>
            <ac:picMk id="5" creationId="{03A87401-3410-4725-9549-07FE69668AD8}"/>
          </ac:picMkLst>
        </pc:picChg>
        <pc:picChg chg="add del">
          <ac:chgData name="Hermann Rodrigues" userId="236519ba8bb9b40d" providerId="LiveId" clId="{927F542C-0DF7-4720-A59A-3BEB42FC1A06}" dt="2019-02-19T02:09:44.104" v="194"/>
          <ac:picMkLst>
            <pc:docMk/>
            <pc:sldMk cId="3406261010" sldId="724"/>
            <ac:picMk id="11" creationId="{4FC326D3-1AE9-4960-9445-DAF29340B73A}"/>
          </ac:picMkLst>
        </pc:picChg>
        <pc:picChg chg="add mod ord">
          <ac:chgData name="Hermann Rodrigues" userId="236519ba8bb9b40d" providerId="LiveId" clId="{927F542C-0DF7-4720-A59A-3BEB42FC1A06}" dt="2019-02-19T02:10:14.454" v="203" actId="1076"/>
          <ac:picMkLst>
            <pc:docMk/>
            <pc:sldMk cId="3406261010" sldId="724"/>
            <ac:picMk id="12" creationId="{3D37FFDC-68A9-4E24-9BAF-B323AFB44C7A}"/>
          </ac:picMkLst>
        </pc:picChg>
        <pc:picChg chg="add mod ord">
          <ac:chgData name="Hermann Rodrigues" userId="236519ba8bb9b40d" providerId="LiveId" clId="{927F542C-0DF7-4720-A59A-3BEB42FC1A06}" dt="2019-02-19T02:18:02.551" v="251" actId="167"/>
          <ac:picMkLst>
            <pc:docMk/>
            <pc:sldMk cId="3406261010" sldId="724"/>
            <ac:picMk id="13" creationId="{02125B90-79F4-4D33-B7F3-C9A7012983FA}"/>
          </ac:picMkLst>
        </pc:picChg>
        <pc:picChg chg="add mod">
          <ac:chgData name="Hermann Rodrigues" userId="236519ba8bb9b40d" providerId="LiveId" clId="{927F542C-0DF7-4720-A59A-3BEB42FC1A06}" dt="2019-02-19T02:18:55.148" v="313" actId="1036"/>
          <ac:picMkLst>
            <pc:docMk/>
            <pc:sldMk cId="3406261010" sldId="724"/>
            <ac:picMk id="16" creationId="{5DC2C5B1-06B3-4905-8DDD-A65EC27F2B68}"/>
          </ac:picMkLst>
        </pc:picChg>
      </pc:sldChg>
      <pc:sldChg chg="add del">
        <pc:chgData name="Hermann Rodrigues" userId="236519ba8bb9b40d" providerId="LiveId" clId="{927F542C-0DF7-4720-A59A-3BEB42FC1A06}" dt="2019-02-19T02:45:11.220" v="469"/>
        <pc:sldMkLst>
          <pc:docMk/>
          <pc:sldMk cId="2854244632" sldId="725"/>
        </pc:sldMkLst>
      </pc:sldChg>
      <pc:sldChg chg="add del">
        <pc:chgData name="Hermann Rodrigues" userId="236519ba8bb9b40d" providerId="LiveId" clId="{927F542C-0DF7-4720-A59A-3BEB42FC1A06}" dt="2019-02-19T02:45:11.220" v="469"/>
        <pc:sldMkLst>
          <pc:docMk/>
          <pc:sldMk cId="3166659194" sldId="726"/>
        </pc:sldMkLst>
      </pc:sldChg>
      <pc:sldChg chg="add del">
        <pc:chgData name="Hermann Rodrigues" userId="236519ba8bb9b40d" providerId="LiveId" clId="{927F542C-0DF7-4720-A59A-3BEB42FC1A06}" dt="2019-02-19T02:45:11.220" v="469"/>
        <pc:sldMkLst>
          <pc:docMk/>
          <pc:sldMk cId="1438387560" sldId="727"/>
        </pc:sldMkLst>
      </pc:sldChg>
      <pc:sldChg chg="add del">
        <pc:chgData name="Hermann Rodrigues" userId="236519ba8bb9b40d" providerId="LiveId" clId="{927F542C-0DF7-4720-A59A-3BEB42FC1A06}" dt="2019-02-19T02:45:11.220" v="469"/>
        <pc:sldMkLst>
          <pc:docMk/>
          <pc:sldMk cId="2343683043" sldId="728"/>
        </pc:sldMkLst>
      </pc:sldChg>
      <pc:sldChg chg="modSp add del">
        <pc:chgData name="Hermann Rodrigues" userId="236519ba8bb9b40d" providerId="LiveId" clId="{927F542C-0DF7-4720-A59A-3BEB42FC1A06}" dt="2019-02-19T11:02:40.648" v="618" actId="20577"/>
        <pc:sldMkLst>
          <pc:docMk/>
          <pc:sldMk cId="3578027124" sldId="729"/>
        </pc:sldMkLst>
        <pc:spChg chg="mod">
          <ac:chgData name="Hermann Rodrigues" userId="236519ba8bb9b40d" providerId="LiveId" clId="{927F542C-0DF7-4720-A59A-3BEB42FC1A06}" dt="2019-02-19T11:02:40.648" v="618" actId="20577"/>
          <ac:spMkLst>
            <pc:docMk/>
            <pc:sldMk cId="3578027124" sldId="729"/>
            <ac:spMk id="2" creationId="{59F3F212-136D-44F6-9717-3968E0285CD6}"/>
          </ac:spMkLst>
        </pc:spChg>
      </pc:sldChg>
      <pc:sldMasterChg chg="modSldLayout">
        <pc:chgData name="Hermann Rodrigues" userId="236519ba8bb9b40d" providerId="LiveId" clId="{927F542C-0DF7-4720-A59A-3BEB42FC1A06}" dt="2019-02-19T10:47:08.444" v="597"/>
        <pc:sldMasterMkLst>
          <pc:docMk/>
          <pc:sldMasterMk cId="2122581299" sldId="2147483660"/>
        </pc:sldMasterMkLst>
        <pc:sldLayoutChg chg="delSp modSp">
          <pc:chgData name="Hermann Rodrigues" userId="236519ba8bb9b40d" providerId="LiveId" clId="{927F542C-0DF7-4720-A59A-3BEB42FC1A06}" dt="2019-02-19T10:47:08.444" v="597"/>
          <pc:sldLayoutMkLst>
            <pc:docMk/>
            <pc:sldMasterMk cId="2122581299" sldId="2147483660"/>
            <pc:sldLayoutMk cId="224203338" sldId="2147483663"/>
          </pc:sldLayoutMkLst>
          <pc:spChg chg="del mod">
            <ac:chgData name="Hermann Rodrigues" userId="236519ba8bb9b40d" providerId="LiveId" clId="{927F542C-0DF7-4720-A59A-3BEB42FC1A06}" dt="2019-02-19T10:47:08.444" v="597"/>
            <ac:spMkLst>
              <pc:docMk/>
              <pc:sldMasterMk cId="2122581299" sldId="2147483660"/>
              <pc:sldLayoutMk cId="224203338" sldId="2147483663"/>
              <ac:spMk id="13" creationId="{25D62B1F-468E-4B55-AF1D-F354203271BC}"/>
            </ac:spMkLst>
          </pc:spChg>
        </pc:sldLayoutChg>
      </pc:sldMasterChg>
      <pc:sldMasterChg chg="modSldLayout">
        <pc:chgData name="Hermann Rodrigues" userId="236519ba8bb9b40d" providerId="LiveId" clId="{927F542C-0DF7-4720-A59A-3BEB42FC1A06}" dt="2019-02-19T00:55:06.335" v="77"/>
        <pc:sldMasterMkLst>
          <pc:docMk/>
          <pc:sldMasterMk cId="3758809382" sldId="2147483679"/>
        </pc:sldMasterMkLst>
        <pc:sldLayoutChg chg="delSp modSp">
          <pc:chgData name="Hermann Rodrigues" userId="236519ba8bb9b40d" providerId="LiveId" clId="{927F542C-0DF7-4720-A59A-3BEB42FC1A06}" dt="2019-02-19T00:55:06.335" v="77"/>
          <pc:sldLayoutMkLst>
            <pc:docMk/>
            <pc:sldMasterMk cId="3758809382" sldId="2147483679"/>
            <pc:sldLayoutMk cId="863156615" sldId="2147483692"/>
          </pc:sldLayoutMkLst>
          <pc:spChg chg="del mod">
            <ac:chgData name="Hermann Rodrigues" userId="236519ba8bb9b40d" providerId="LiveId" clId="{927F542C-0DF7-4720-A59A-3BEB42FC1A06}" dt="2019-02-19T00:55:06.335" v="77"/>
            <ac:spMkLst>
              <pc:docMk/>
              <pc:sldMasterMk cId="3758809382" sldId="2147483679"/>
              <pc:sldLayoutMk cId="863156615" sldId="2147483692"/>
              <ac:spMk id="13" creationId="{25D62B1F-468E-4B55-AF1D-F354203271BC}"/>
            </ac:spMkLst>
          </pc:spChg>
        </pc:sldLayoutChg>
      </pc:sldMasterChg>
    </pc:docChg>
  </pc:docChgLst>
  <pc:docChgLst>
    <pc:chgData name="Hermann Rodrigues" userId="236519ba8bb9b40d" providerId="LiveId" clId="{B47B54B5-320B-4FDB-9AE0-ED191F9A01D5}"/>
    <pc:docChg chg="undo redo custSel addSld delSld modSld sldOrd delMainMaster modMainMaster">
      <pc:chgData name="Hermann Rodrigues" userId="236519ba8bb9b40d" providerId="LiveId" clId="{B47B54B5-320B-4FDB-9AE0-ED191F9A01D5}" dt="2019-02-19T00:15:08.641" v="11805"/>
      <pc:docMkLst>
        <pc:docMk/>
      </pc:docMkLst>
      <pc:sldChg chg="addSp delSp modSp add del">
        <pc:chgData name="Hermann Rodrigues" userId="236519ba8bb9b40d" providerId="LiveId" clId="{B47B54B5-320B-4FDB-9AE0-ED191F9A01D5}" dt="2019-02-18T19:41:23.464" v="9370" actId="2696"/>
        <pc:sldMkLst>
          <pc:docMk/>
          <pc:sldMk cId="0" sldId="295"/>
        </pc:sldMkLst>
        <pc:spChg chg="mod">
          <ac:chgData name="Hermann Rodrigues" userId="236519ba8bb9b40d" providerId="LiveId" clId="{B47B54B5-320B-4FDB-9AE0-ED191F9A01D5}" dt="2019-02-18T00:39:05.157" v="3390" actId="1076"/>
          <ac:spMkLst>
            <pc:docMk/>
            <pc:sldMk cId="0" sldId="295"/>
            <ac:spMk id="41" creationId="{00000000-0000-0000-0000-000000000000}"/>
          </ac:spMkLst>
        </pc:spChg>
        <pc:spChg chg="mod">
          <ac:chgData name="Hermann Rodrigues" userId="236519ba8bb9b40d" providerId="LiveId" clId="{B47B54B5-320B-4FDB-9AE0-ED191F9A01D5}" dt="2019-02-18T00:39:21.439" v="3392" actId="1076"/>
          <ac:spMkLst>
            <pc:docMk/>
            <pc:sldMk cId="0" sldId="295"/>
            <ac:spMk id="42" creationId="{00000000-0000-0000-0000-000000000000}"/>
          </ac:spMkLst>
        </pc:spChg>
        <pc:spChg chg="mod">
          <ac:chgData name="Hermann Rodrigues" userId="236519ba8bb9b40d" providerId="LiveId" clId="{B47B54B5-320B-4FDB-9AE0-ED191F9A01D5}" dt="2019-02-18T00:39:24.390" v="3393" actId="1076"/>
          <ac:spMkLst>
            <pc:docMk/>
            <pc:sldMk cId="0" sldId="295"/>
            <ac:spMk id="43" creationId="{00000000-0000-0000-0000-000000000000}"/>
          </ac:spMkLst>
        </pc:spChg>
        <pc:spChg chg="mod">
          <ac:chgData name="Hermann Rodrigues" userId="236519ba8bb9b40d" providerId="LiveId" clId="{B47B54B5-320B-4FDB-9AE0-ED191F9A01D5}" dt="2019-02-18T00:40:42.705" v="3427" actId="1076"/>
          <ac:spMkLst>
            <pc:docMk/>
            <pc:sldMk cId="0" sldId="295"/>
            <ac:spMk id="62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0:39:11.339" v="3391" actId="478"/>
          <ac:spMkLst>
            <pc:docMk/>
            <pc:sldMk cId="0" sldId="295"/>
            <ac:spMk id="83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0:40:16.404" v="3425" actId="478"/>
          <ac:spMkLst>
            <pc:docMk/>
            <pc:sldMk cId="0" sldId="295"/>
            <ac:spMk id="103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0:40:12.078" v="3424" actId="478"/>
          <ac:spMkLst>
            <pc:docMk/>
            <pc:sldMk cId="0" sldId="295"/>
            <ac:spMk id="104" creationId="{00000000-0000-0000-0000-000000000000}"/>
          </ac:spMkLst>
        </pc:spChg>
        <pc:cxnChg chg="mod">
          <ac:chgData name="Hermann Rodrigues" userId="236519ba8bb9b40d" providerId="LiveId" clId="{B47B54B5-320B-4FDB-9AE0-ED191F9A01D5}" dt="2019-02-18T00:40:09.524" v="3423" actId="14100"/>
          <ac:cxnSpMkLst>
            <pc:docMk/>
            <pc:sldMk cId="0" sldId="295"/>
            <ac:cxnSpMk id="51" creationId="{00000000-0000-0000-0000-000000000000}"/>
          </ac:cxnSpMkLst>
        </pc:cxnChg>
        <pc:cxnChg chg="mod">
          <ac:chgData name="Hermann Rodrigues" userId="236519ba8bb9b40d" providerId="LiveId" clId="{B47B54B5-320B-4FDB-9AE0-ED191F9A01D5}" dt="2019-02-18T00:39:53.981" v="3419" actId="14100"/>
          <ac:cxnSpMkLst>
            <pc:docMk/>
            <pc:sldMk cId="0" sldId="295"/>
            <ac:cxnSpMk id="56" creationId="{00000000-0000-0000-0000-000000000000}"/>
          </ac:cxnSpMkLst>
        </pc:cxnChg>
        <pc:cxnChg chg="mod">
          <ac:chgData name="Hermann Rodrigues" userId="236519ba8bb9b40d" providerId="LiveId" clId="{B47B54B5-320B-4FDB-9AE0-ED191F9A01D5}" dt="2019-02-18T00:39:24.390" v="3393" actId="1076"/>
          <ac:cxnSpMkLst>
            <pc:docMk/>
            <pc:sldMk cId="0" sldId="295"/>
            <ac:cxnSpMk id="58" creationId="{00000000-0000-0000-0000-000000000000}"/>
          </ac:cxnSpMkLst>
        </pc:cxnChg>
        <pc:cxnChg chg="add mod">
          <ac:chgData name="Hermann Rodrigues" userId="236519ba8bb9b40d" providerId="LiveId" clId="{B47B54B5-320B-4FDB-9AE0-ED191F9A01D5}" dt="2019-02-18T00:39:42.747" v="3416" actId="14100"/>
          <ac:cxnSpMkLst>
            <pc:docMk/>
            <pc:sldMk cId="0" sldId="295"/>
            <ac:cxnSpMk id="59" creationId="{73D901EA-9CB7-402F-9AD0-5BE5020006DF}"/>
          </ac:cxnSpMkLst>
        </pc:cxnChg>
      </pc:sldChg>
      <pc:sldChg chg="delSp modSp add del">
        <pc:chgData name="Hermann Rodrigues" userId="236519ba8bb9b40d" providerId="LiveId" clId="{B47B54B5-320B-4FDB-9AE0-ED191F9A01D5}" dt="2019-02-18T19:41:13.145" v="9368" actId="2696"/>
        <pc:sldMkLst>
          <pc:docMk/>
          <pc:sldMk cId="0" sldId="306"/>
        </pc:sldMkLst>
        <pc:spChg chg="del">
          <ac:chgData name="Hermann Rodrigues" userId="236519ba8bb9b40d" providerId="LiveId" clId="{B47B54B5-320B-4FDB-9AE0-ED191F9A01D5}" dt="2019-02-18T01:21:11.718" v="3745" actId="478"/>
          <ac:spMkLst>
            <pc:docMk/>
            <pc:sldMk cId="0" sldId="306"/>
            <ac:spMk id="40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1:21:11.718" v="3745" actId="478"/>
          <ac:spMkLst>
            <pc:docMk/>
            <pc:sldMk cId="0" sldId="306"/>
            <ac:spMk id="41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1:21:11.718" v="3745" actId="478"/>
          <ac:spMkLst>
            <pc:docMk/>
            <pc:sldMk cId="0" sldId="306"/>
            <ac:spMk id="42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1:21:11.718" v="3745" actId="478"/>
          <ac:spMkLst>
            <pc:docMk/>
            <pc:sldMk cId="0" sldId="306"/>
            <ac:spMk id="43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1:21:16.407" v="3746" actId="478"/>
          <ac:spMkLst>
            <pc:docMk/>
            <pc:sldMk cId="0" sldId="306"/>
            <ac:spMk id="64" creationId="{00000000-0000-0000-0000-000000000000}"/>
          </ac:spMkLst>
        </pc:spChg>
        <pc:spChg chg="mod">
          <ac:chgData name="Hermann Rodrigues" userId="236519ba8bb9b40d" providerId="LiveId" clId="{B47B54B5-320B-4FDB-9AE0-ED191F9A01D5}" dt="2019-02-18T01:21:02.731" v="3744" actId="20577"/>
          <ac:spMkLst>
            <pc:docMk/>
            <pc:sldMk cId="0" sldId="306"/>
            <ac:spMk id="76" creationId="{00000000-0000-0000-0000-000000000000}"/>
          </ac:spMkLst>
        </pc:spChg>
        <pc:spChg chg="mod">
          <ac:chgData name="Hermann Rodrigues" userId="236519ba8bb9b40d" providerId="LiveId" clId="{B47B54B5-320B-4FDB-9AE0-ED191F9A01D5}" dt="2019-02-18T19:15:28.753" v="8791" actId="20577"/>
          <ac:spMkLst>
            <pc:docMk/>
            <pc:sldMk cId="0" sldId="306"/>
            <ac:spMk id="78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8T01:21:11.718" v="3745" actId="478"/>
          <ac:spMkLst>
            <pc:docMk/>
            <pc:sldMk cId="0" sldId="306"/>
            <ac:spMk id="83" creationId="{00000000-0000-0000-0000-000000000000}"/>
          </ac:spMkLst>
        </pc:spChg>
        <pc:cxnChg chg="del mod">
          <ac:chgData name="Hermann Rodrigues" userId="236519ba8bb9b40d" providerId="LiveId" clId="{B47B54B5-320B-4FDB-9AE0-ED191F9A01D5}" dt="2019-02-18T01:21:11.718" v="3745" actId="478"/>
          <ac:cxnSpMkLst>
            <pc:docMk/>
            <pc:sldMk cId="0" sldId="306"/>
            <ac:cxnSpMk id="51" creationId="{00000000-0000-0000-0000-000000000000}"/>
          </ac:cxnSpMkLst>
        </pc:cxnChg>
        <pc:cxnChg chg="del mod">
          <ac:chgData name="Hermann Rodrigues" userId="236519ba8bb9b40d" providerId="LiveId" clId="{B47B54B5-320B-4FDB-9AE0-ED191F9A01D5}" dt="2019-02-18T01:21:11.718" v="3745" actId="478"/>
          <ac:cxnSpMkLst>
            <pc:docMk/>
            <pc:sldMk cId="0" sldId="306"/>
            <ac:cxnSpMk id="56" creationId="{00000000-0000-0000-0000-000000000000}"/>
          </ac:cxnSpMkLst>
        </pc:cxnChg>
        <pc:cxnChg chg="del mod">
          <ac:chgData name="Hermann Rodrigues" userId="236519ba8bb9b40d" providerId="LiveId" clId="{B47B54B5-320B-4FDB-9AE0-ED191F9A01D5}" dt="2019-02-18T01:21:11.718" v="3745" actId="478"/>
          <ac:cxnSpMkLst>
            <pc:docMk/>
            <pc:sldMk cId="0" sldId="306"/>
            <ac:cxnSpMk id="58" creationId="{00000000-0000-0000-0000-000000000000}"/>
          </ac:cxnSpMkLst>
        </pc:cxnChg>
      </pc:sldChg>
      <pc:sldChg chg="add del">
        <pc:chgData name="Hermann Rodrigues" userId="236519ba8bb9b40d" providerId="LiveId" clId="{B47B54B5-320B-4FDB-9AE0-ED191F9A01D5}" dt="2019-02-18T19:41:18.011" v="9369" actId="2696"/>
        <pc:sldMkLst>
          <pc:docMk/>
          <pc:sldMk cId="0" sldId="321"/>
        </pc:sldMkLst>
      </pc:sldChg>
      <pc:sldChg chg="add del">
        <pc:chgData name="Hermann Rodrigues" userId="236519ba8bb9b40d" providerId="LiveId" clId="{B47B54B5-320B-4FDB-9AE0-ED191F9A01D5}" dt="2019-02-18T19:41:10.740" v="9367" actId="2696"/>
        <pc:sldMkLst>
          <pc:docMk/>
          <pc:sldMk cId="0" sldId="325"/>
        </pc:sldMkLst>
      </pc:sldChg>
      <pc:sldChg chg="addSp delSp modSp add del">
        <pc:chgData name="Hermann Rodrigues" userId="236519ba8bb9b40d" providerId="LiveId" clId="{B47B54B5-320B-4FDB-9AE0-ED191F9A01D5}" dt="2019-02-18T13:37:12.377" v="5764" actId="1076"/>
        <pc:sldMkLst>
          <pc:docMk/>
          <pc:sldMk cId="854516501" sldId="601"/>
        </pc:sldMkLst>
        <pc:spChg chg="mod">
          <ac:chgData name="Hermann Rodrigues" userId="236519ba8bb9b40d" providerId="LiveId" clId="{B47B54B5-320B-4FDB-9AE0-ED191F9A01D5}" dt="2019-02-18T13:36:47.882" v="5761" actId="20577"/>
          <ac:spMkLst>
            <pc:docMk/>
            <pc:sldMk cId="854516501" sldId="601"/>
            <ac:spMk id="2" creationId="{FF077BD0-D29A-4EB6-8B3F-AD8B029A5594}"/>
          </ac:spMkLst>
        </pc:spChg>
        <pc:picChg chg="del">
          <ac:chgData name="Hermann Rodrigues" userId="236519ba8bb9b40d" providerId="LiveId" clId="{B47B54B5-320B-4FDB-9AE0-ED191F9A01D5}" dt="2019-02-18T13:37:02.410" v="5762" actId="478"/>
          <ac:picMkLst>
            <pc:docMk/>
            <pc:sldMk cId="854516501" sldId="601"/>
            <ac:picMk id="4" creationId="{00000000-0000-0000-0000-000000000000}"/>
          </ac:picMkLst>
        </pc:picChg>
        <pc:picChg chg="add mod">
          <ac:chgData name="Hermann Rodrigues" userId="236519ba8bb9b40d" providerId="LiveId" clId="{B47B54B5-320B-4FDB-9AE0-ED191F9A01D5}" dt="2019-02-18T13:37:12.377" v="5764" actId="1076"/>
          <ac:picMkLst>
            <pc:docMk/>
            <pc:sldMk cId="854516501" sldId="601"/>
            <ac:picMk id="5" creationId="{904FCF1E-D453-4323-8048-ECFFAA08FD69}"/>
          </ac:picMkLst>
        </pc:picChg>
      </pc:sldChg>
      <pc:sldChg chg="modSp add del">
        <pc:chgData name="Hermann Rodrigues" userId="236519ba8bb9b40d" providerId="LiveId" clId="{B47B54B5-320B-4FDB-9AE0-ED191F9A01D5}" dt="2019-02-18T11:37:06.900" v="4489" actId="2696"/>
        <pc:sldMkLst>
          <pc:docMk/>
          <pc:sldMk cId="2510249813" sldId="611"/>
        </pc:sldMkLst>
        <pc:spChg chg="mod">
          <ac:chgData name="Hermann Rodrigues" userId="236519ba8bb9b40d" providerId="LiveId" clId="{B47B54B5-320B-4FDB-9AE0-ED191F9A01D5}" dt="2019-02-18T11:21:46.701" v="4304" actId="20577"/>
          <ac:spMkLst>
            <pc:docMk/>
            <pc:sldMk cId="2510249813" sldId="611"/>
            <ac:spMk id="18" creationId="{00000000-0000-0000-0000-000000000000}"/>
          </ac:spMkLst>
        </pc:spChg>
        <pc:picChg chg="mod">
          <ac:chgData name="Hermann Rodrigues" userId="236519ba8bb9b40d" providerId="LiveId" clId="{B47B54B5-320B-4FDB-9AE0-ED191F9A01D5}" dt="2019-02-18T11:32:34.128" v="4426" actId="1076"/>
          <ac:picMkLst>
            <pc:docMk/>
            <pc:sldMk cId="2510249813" sldId="611"/>
            <ac:picMk id="53" creationId="{00000000-0000-0000-0000-000000000000}"/>
          </ac:picMkLst>
        </pc:picChg>
      </pc:sldChg>
      <pc:sldChg chg="add del">
        <pc:chgData name="Hermann Rodrigues" userId="236519ba8bb9b40d" providerId="LiveId" clId="{B47B54B5-320B-4FDB-9AE0-ED191F9A01D5}" dt="2019-02-18T13:05:56.136" v="5066" actId="2696"/>
        <pc:sldMkLst>
          <pc:docMk/>
          <pc:sldMk cId="1753667962" sldId="614"/>
        </pc:sldMkLst>
      </pc:sldChg>
      <pc:sldChg chg="addSp delSp modSp modNotesTx">
        <pc:chgData name="Hermann Rodrigues" userId="236519ba8bb9b40d" providerId="LiveId" clId="{B47B54B5-320B-4FDB-9AE0-ED191F9A01D5}" dt="2019-02-17T22:21:11.131" v="2379" actId="20577"/>
        <pc:sldMkLst>
          <pc:docMk/>
          <pc:sldMk cId="468035396" sldId="644"/>
        </pc:sldMkLst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4" creationId="{00000000-0000-0000-0000-000000000000}"/>
          </ac:spMkLst>
        </pc:spChg>
        <pc:spChg chg="del mod">
          <ac:chgData name="Hermann Rodrigues" userId="236519ba8bb9b40d" providerId="LiveId" clId="{B47B54B5-320B-4FDB-9AE0-ED191F9A01D5}" dt="2019-02-17T13:51:33.344" v="51" actId="478"/>
          <ac:spMkLst>
            <pc:docMk/>
            <pc:sldMk cId="468035396" sldId="644"/>
            <ac:spMk id="5" creationId="{FA5E1AE5-E1EB-4865-B92D-B07A0BE15072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8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9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12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13" creationId="{00000000-0000-0000-0000-000000000000}"/>
          </ac:spMkLst>
        </pc:spChg>
        <pc:spChg chg="add del mod">
          <ac:chgData name="Hermann Rodrigues" userId="236519ba8bb9b40d" providerId="LiveId" clId="{B47B54B5-320B-4FDB-9AE0-ED191F9A01D5}" dt="2019-02-17T13:51:35.979" v="52" actId="478"/>
          <ac:spMkLst>
            <pc:docMk/>
            <pc:sldMk cId="468035396" sldId="644"/>
            <ac:spMk id="15" creationId="{883F408C-CF31-474F-82F9-61508B0C4D9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17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21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26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27" creationId="{00000000-0000-0000-0000-000000000000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28" creationId="{00000000-0000-0000-0000-000000000000}"/>
          </ac:spMkLst>
        </pc:spChg>
        <pc:spChg chg="add mod">
          <ac:chgData name="Hermann Rodrigues" userId="236519ba8bb9b40d" providerId="LiveId" clId="{B47B54B5-320B-4FDB-9AE0-ED191F9A01D5}" dt="2019-02-17T22:21:11.131" v="2379" actId="20577"/>
          <ac:spMkLst>
            <pc:docMk/>
            <pc:sldMk cId="468035396" sldId="644"/>
            <ac:spMk id="29" creationId="{5EFB7E52-77A7-4673-83E3-F5261EEE40CA}"/>
          </ac:spMkLst>
        </pc:spChg>
        <pc:spChg chg="del">
          <ac:chgData name="Hermann Rodrigues" userId="236519ba8bb9b40d" providerId="LiveId" clId="{B47B54B5-320B-4FDB-9AE0-ED191F9A01D5}" dt="2019-02-17T13:47:23.951" v="40" actId="478"/>
          <ac:spMkLst>
            <pc:docMk/>
            <pc:sldMk cId="468035396" sldId="644"/>
            <ac:spMk id="30" creationId="{00000000-0000-0000-0000-000000000000}"/>
          </ac:spMkLst>
        </pc:sp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3" creationId="{00000000-0000-0000-0000-000000000000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6" creationId="{00000000-0000-0000-0000-000000000000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7" creationId="{00000000-0000-0000-0000-000000000000}"/>
          </ac:picMkLst>
        </pc:picChg>
        <pc:picChg chg="add del mod ord">
          <ac:chgData name="Hermann Rodrigues" userId="236519ba8bb9b40d" providerId="LiveId" clId="{B47B54B5-320B-4FDB-9AE0-ED191F9A01D5}" dt="2019-02-17T13:52:09.281" v="56" actId="478"/>
          <ac:picMkLst>
            <pc:docMk/>
            <pc:sldMk cId="468035396" sldId="644"/>
            <ac:picMk id="10" creationId="{488DB0B7-3DB8-4C38-B6D3-9396E52BE259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11" creationId="{00000000-0000-0000-0000-000000000000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16" creationId="{00000000-0000-0000-0000-000000000000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19" creationId="{00000000-0000-0000-0000-000000000000}"/>
          </ac:picMkLst>
        </pc:picChg>
        <pc:picChg chg="del">
          <ac:chgData name="Hermann Rodrigues" userId="236519ba8bb9b40d" providerId="LiveId" clId="{B47B54B5-320B-4FDB-9AE0-ED191F9A01D5}" dt="2019-02-17T13:47:23.951" v="40" actId="478"/>
          <ac:picMkLst>
            <pc:docMk/>
            <pc:sldMk cId="468035396" sldId="644"/>
            <ac:picMk id="20" creationId="{00000000-0000-0000-0000-000000000000}"/>
          </ac:picMkLst>
        </pc:picChg>
        <pc:picChg chg="add mod">
          <ac:chgData name="Hermann Rodrigues" userId="236519ba8bb9b40d" providerId="LiveId" clId="{B47B54B5-320B-4FDB-9AE0-ED191F9A01D5}" dt="2019-02-17T14:27:13.938" v="330" actId="1440"/>
          <ac:picMkLst>
            <pc:docMk/>
            <pc:sldMk cId="468035396" sldId="644"/>
            <ac:picMk id="22" creationId="{78C1C3E5-EEFB-4638-9A24-72C19B462CA5}"/>
          </ac:picMkLst>
        </pc:picChg>
      </pc:sldChg>
      <pc:sldChg chg="modSp">
        <pc:chgData name="Hermann Rodrigues" userId="236519ba8bb9b40d" providerId="LiveId" clId="{B47B54B5-320B-4FDB-9AE0-ED191F9A01D5}" dt="2019-02-17T13:43:22.377" v="20" actId="20577"/>
        <pc:sldMkLst>
          <pc:docMk/>
          <pc:sldMk cId="825174121" sldId="659"/>
        </pc:sldMkLst>
        <pc:spChg chg="mod">
          <ac:chgData name="Hermann Rodrigues" userId="236519ba8bb9b40d" providerId="LiveId" clId="{B47B54B5-320B-4FDB-9AE0-ED191F9A01D5}" dt="2019-02-17T13:43:22.377" v="20" actId="20577"/>
          <ac:spMkLst>
            <pc:docMk/>
            <pc:sldMk cId="825174121" sldId="659"/>
            <ac:spMk id="2" creationId="{2676CEF9-2B8E-48DF-84A6-211E38F359F0}"/>
          </ac:spMkLst>
        </pc:spChg>
      </pc:sldChg>
      <pc:sldChg chg="addSp delSp modSp add modNotesTx">
        <pc:chgData name="Hermann Rodrigues" userId="236519ba8bb9b40d" providerId="LiveId" clId="{B47B54B5-320B-4FDB-9AE0-ED191F9A01D5}" dt="2019-02-18T20:33:40.380" v="9564" actId="6549"/>
        <pc:sldMkLst>
          <pc:docMk/>
          <pc:sldMk cId="2939182349" sldId="663"/>
        </pc:sldMkLst>
        <pc:spChg chg="add del">
          <ac:chgData name="Hermann Rodrigues" userId="236519ba8bb9b40d" providerId="LiveId" clId="{B47B54B5-320B-4FDB-9AE0-ED191F9A01D5}" dt="2019-02-17T23:00:04.325" v="2725"/>
          <ac:spMkLst>
            <pc:docMk/>
            <pc:sldMk cId="2939182349" sldId="663"/>
            <ac:spMk id="7" creationId="{5BC7D320-29F1-4789-80D5-3C405B247D62}"/>
          </ac:spMkLst>
        </pc:spChg>
        <pc:spChg chg="add mod">
          <ac:chgData name="Hermann Rodrigues" userId="236519ba8bb9b40d" providerId="LiveId" clId="{B47B54B5-320B-4FDB-9AE0-ED191F9A01D5}" dt="2019-02-17T23:02:16.702" v="2737" actId="164"/>
          <ac:spMkLst>
            <pc:docMk/>
            <pc:sldMk cId="2939182349" sldId="663"/>
            <ac:spMk id="8" creationId="{7FA3FB98-0008-449D-B9BA-3E8FE09ADFEB}"/>
          </ac:spMkLst>
        </pc:spChg>
        <pc:spChg chg="del">
          <ac:chgData name="Hermann Rodrigues" userId="236519ba8bb9b40d" providerId="LiveId" clId="{B47B54B5-320B-4FDB-9AE0-ED191F9A01D5}" dt="2019-02-17T22:58:26.995" v="2721" actId="478"/>
          <ac:spMkLst>
            <pc:docMk/>
            <pc:sldMk cId="2939182349" sldId="663"/>
            <ac:spMk id="14" creationId="{A62A4E80-226B-4A07-8F6F-24FCDD610D38}"/>
          </ac:spMkLst>
        </pc:spChg>
        <pc:spChg chg="add mod">
          <ac:chgData name="Hermann Rodrigues" userId="236519ba8bb9b40d" providerId="LiveId" clId="{B47B54B5-320B-4FDB-9AE0-ED191F9A01D5}" dt="2019-02-17T23:28:36.133" v="3217" actId="1076"/>
          <ac:spMkLst>
            <pc:docMk/>
            <pc:sldMk cId="2939182349" sldId="663"/>
            <ac:spMk id="20" creationId="{AA3B75BE-3CB7-4888-8CBA-E9BB501BC66E}"/>
          </ac:spMkLst>
        </pc:spChg>
        <pc:grpChg chg="add mod">
          <ac:chgData name="Hermann Rodrigues" userId="236519ba8bb9b40d" providerId="LiveId" clId="{B47B54B5-320B-4FDB-9AE0-ED191F9A01D5}" dt="2019-02-17T23:21:49.044" v="2933" actId="1076"/>
          <ac:grpSpMkLst>
            <pc:docMk/>
            <pc:sldMk cId="2939182349" sldId="663"/>
            <ac:grpSpMk id="2" creationId="{5B290EBF-591D-42D4-938B-CE695CB3383C}"/>
          </ac:grpSpMkLst>
        </pc:grpChg>
        <pc:picChg chg="mod">
          <ac:chgData name="Hermann Rodrigues" userId="236519ba8bb9b40d" providerId="LiveId" clId="{B47B54B5-320B-4FDB-9AE0-ED191F9A01D5}" dt="2019-02-17T23:07:38.988" v="2851" actId="29295"/>
          <ac:picMkLst>
            <pc:docMk/>
            <pc:sldMk cId="2939182349" sldId="663"/>
            <ac:picMk id="5" creationId="{6B9A70F7-6F5E-46B3-85B3-906047F8A270}"/>
          </ac:picMkLst>
        </pc:picChg>
        <pc:picChg chg="add mod">
          <ac:chgData name="Hermann Rodrigues" userId="236519ba8bb9b40d" providerId="LiveId" clId="{B47B54B5-320B-4FDB-9AE0-ED191F9A01D5}" dt="2019-02-17T23:02:16.702" v="2737" actId="164"/>
          <ac:picMkLst>
            <pc:docMk/>
            <pc:sldMk cId="2939182349" sldId="663"/>
            <ac:picMk id="6" creationId="{30D2DB73-3086-44D2-8BA7-466BC38CEEE4}"/>
          </ac:picMkLst>
        </pc:picChg>
        <pc:picChg chg="add del mod">
          <ac:chgData name="Hermann Rodrigues" userId="236519ba8bb9b40d" providerId="LiveId" clId="{B47B54B5-320B-4FDB-9AE0-ED191F9A01D5}" dt="2019-02-17T23:03:19.727" v="2825"/>
          <ac:picMkLst>
            <pc:docMk/>
            <pc:sldMk cId="2939182349" sldId="663"/>
            <ac:picMk id="9" creationId="{AFA93A4F-CFC3-4A8F-BE09-091D63FD4A7E}"/>
          </ac:picMkLst>
        </pc:picChg>
        <pc:picChg chg="add del mod">
          <ac:chgData name="Hermann Rodrigues" userId="236519ba8bb9b40d" providerId="LiveId" clId="{B47B54B5-320B-4FDB-9AE0-ED191F9A01D5}" dt="2019-02-17T23:03:19.531" v="2824"/>
          <ac:picMkLst>
            <pc:docMk/>
            <pc:sldMk cId="2939182349" sldId="663"/>
            <ac:picMk id="10" creationId="{7E983580-EDB7-4A2E-BC7C-1BE7872BDD73}"/>
          </ac:picMkLst>
        </pc:picChg>
        <pc:picChg chg="add del mod">
          <ac:chgData name="Hermann Rodrigues" userId="236519ba8bb9b40d" providerId="LiveId" clId="{B47B54B5-320B-4FDB-9AE0-ED191F9A01D5}" dt="2019-02-17T23:03:19.333" v="2823"/>
          <ac:picMkLst>
            <pc:docMk/>
            <pc:sldMk cId="2939182349" sldId="663"/>
            <ac:picMk id="12" creationId="{CAF3B37B-9196-4D74-8B95-560324D0B4FE}"/>
          </ac:picMkLst>
        </pc:picChg>
        <pc:picChg chg="add del mod">
          <ac:chgData name="Hermann Rodrigues" userId="236519ba8bb9b40d" providerId="LiveId" clId="{B47B54B5-320B-4FDB-9AE0-ED191F9A01D5}" dt="2019-02-17T23:03:19.133" v="2822"/>
          <ac:picMkLst>
            <pc:docMk/>
            <pc:sldMk cId="2939182349" sldId="663"/>
            <ac:picMk id="13" creationId="{D71789C8-DA71-41CA-A31A-7EF5FFBA6225}"/>
          </ac:picMkLst>
        </pc:picChg>
        <pc:picChg chg="add del mod">
          <ac:chgData name="Hermann Rodrigues" userId="236519ba8bb9b40d" providerId="LiveId" clId="{B47B54B5-320B-4FDB-9AE0-ED191F9A01D5}" dt="2019-02-17T23:03:18.892" v="2821"/>
          <ac:picMkLst>
            <pc:docMk/>
            <pc:sldMk cId="2939182349" sldId="663"/>
            <ac:picMk id="15" creationId="{92B3C99C-91F8-4230-B651-02F7F175E30B}"/>
          </ac:picMkLst>
        </pc:picChg>
        <pc:picChg chg="add del mod">
          <ac:chgData name="Hermann Rodrigues" userId="236519ba8bb9b40d" providerId="LiveId" clId="{B47B54B5-320B-4FDB-9AE0-ED191F9A01D5}" dt="2019-02-17T23:03:18.699" v="2820"/>
          <ac:picMkLst>
            <pc:docMk/>
            <pc:sldMk cId="2939182349" sldId="663"/>
            <ac:picMk id="16" creationId="{1BFBD346-0A28-46F1-9CE9-3E3F77D782A9}"/>
          </ac:picMkLst>
        </pc:picChg>
        <pc:picChg chg="add del mod">
          <ac:chgData name="Hermann Rodrigues" userId="236519ba8bb9b40d" providerId="LiveId" clId="{B47B54B5-320B-4FDB-9AE0-ED191F9A01D5}" dt="2019-02-17T23:03:18.481" v="2819"/>
          <ac:picMkLst>
            <pc:docMk/>
            <pc:sldMk cId="2939182349" sldId="663"/>
            <ac:picMk id="17" creationId="{6C03FFC3-B64C-4A34-8E37-2354734025C8}"/>
          </ac:picMkLst>
        </pc:picChg>
        <pc:picChg chg="add del mod">
          <ac:chgData name="Hermann Rodrigues" userId="236519ba8bb9b40d" providerId="LiveId" clId="{B47B54B5-320B-4FDB-9AE0-ED191F9A01D5}" dt="2019-02-17T23:03:18.185" v="2818"/>
          <ac:picMkLst>
            <pc:docMk/>
            <pc:sldMk cId="2939182349" sldId="663"/>
            <ac:picMk id="18" creationId="{7926C92D-68DC-4A21-92D8-D9B6570D29F7}"/>
          </ac:picMkLst>
        </pc:picChg>
        <pc:picChg chg="add del mod">
          <ac:chgData name="Hermann Rodrigues" userId="236519ba8bb9b40d" providerId="LiveId" clId="{B47B54B5-320B-4FDB-9AE0-ED191F9A01D5}" dt="2019-02-17T23:03:17.756" v="2817"/>
          <ac:picMkLst>
            <pc:docMk/>
            <pc:sldMk cId="2939182349" sldId="663"/>
            <ac:picMk id="19" creationId="{D3ABDD0E-6CB2-4C8E-A6A5-1E3C45F0E42E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0:31:16.424" v="9530" actId="6549"/>
        <pc:sldMkLst>
          <pc:docMk/>
          <pc:sldMk cId="4265155748" sldId="664"/>
        </pc:sldMkLst>
        <pc:spChg chg="add del mod">
          <ac:chgData name="Hermann Rodrigues" userId="236519ba8bb9b40d" providerId="LiveId" clId="{B47B54B5-320B-4FDB-9AE0-ED191F9A01D5}" dt="2019-02-17T19:48:57.380" v="1756" actId="478"/>
          <ac:spMkLst>
            <pc:docMk/>
            <pc:sldMk cId="4265155748" sldId="664"/>
            <ac:spMk id="8" creationId="{60092B03-56DA-40BC-B7E0-D929576053AD}"/>
          </ac:spMkLst>
        </pc:spChg>
        <pc:spChg chg="add">
          <ac:chgData name="Hermann Rodrigues" userId="236519ba8bb9b40d" providerId="LiveId" clId="{B47B54B5-320B-4FDB-9AE0-ED191F9A01D5}" dt="2019-02-17T18:59:12.899" v="1463"/>
          <ac:spMkLst>
            <pc:docMk/>
            <pc:sldMk cId="4265155748" sldId="664"/>
            <ac:spMk id="9" creationId="{1A4692E8-AEBB-485D-A600-F13E46F4E200}"/>
          </ac:spMkLst>
        </pc:spChg>
        <pc:spChg chg="add del">
          <ac:chgData name="Hermann Rodrigues" userId="236519ba8bb9b40d" providerId="LiveId" clId="{B47B54B5-320B-4FDB-9AE0-ED191F9A01D5}" dt="2019-02-17T19:40:07.486" v="1637" actId="478"/>
          <ac:spMkLst>
            <pc:docMk/>
            <pc:sldMk cId="4265155748" sldId="664"/>
            <ac:spMk id="10" creationId="{891DFC56-4FDF-43D0-A853-369E25F759EF}"/>
          </ac:spMkLst>
        </pc:spChg>
        <pc:spChg chg="mod">
          <ac:chgData name="Hermann Rodrigues" userId="236519ba8bb9b40d" providerId="LiveId" clId="{B47B54B5-320B-4FDB-9AE0-ED191F9A01D5}" dt="2019-02-17T14:32:00.527" v="387" actId="20577"/>
          <ac:spMkLst>
            <pc:docMk/>
            <pc:sldMk cId="4265155748" sldId="664"/>
            <ac:spMk id="11" creationId="{B0FA3D44-7FBB-4285-9DEE-7DFD1ECEAB81}"/>
          </ac:spMkLst>
        </pc:spChg>
        <pc:spChg chg="add del">
          <ac:chgData name="Hermann Rodrigues" userId="236519ba8bb9b40d" providerId="LiveId" clId="{B47B54B5-320B-4FDB-9AE0-ED191F9A01D5}" dt="2019-02-17T19:48:55.058" v="1755"/>
          <ac:spMkLst>
            <pc:docMk/>
            <pc:sldMk cId="4265155748" sldId="664"/>
            <ac:spMk id="13" creationId="{3AC345AA-B298-4FF1-8E45-4683FEBD9874}"/>
          </ac:spMkLst>
        </pc:spChg>
        <pc:spChg chg="del mod">
          <ac:chgData name="Hermann Rodrigues" userId="236519ba8bb9b40d" providerId="LiveId" clId="{B47B54B5-320B-4FDB-9AE0-ED191F9A01D5}" dt="2019-02-17T14:44:06.222" v="411" actId="478"/>
          <ac:spMkLst>
            <pc:docMk/>
            <pc:sldMk cId="4265155748" sldId="664"/>
            <ac:spMk id="14" creationId="{A62A4E80-226B-4A07-8F6F-24FCDD610D38}"/>
          </ac:spMkLst>
        </pc:spChg>
        <pc:spChg chg="add del">
          <ac:chgData name="Hermann Rodrigues" userId="236519ba8bb9b40d" providerId="LiveId" clId="{B47B54B5-320B-4FDB-9AE0-ED191F9A01D5}" dt="2019-02-17T19:51:26.555" v="1763"/>
          <ac:spMkLst>
            <pc:docMk/>
            <pc:sldMk cId="4265155748" sldId="664"/>
            <ac:spMk id="15" creationId="{B931F35D-C3D4-4FDE-8AE1-E86A81042E62}"/>
          </ac:spMkLst>
        </pc:spChg>
        <pc:picChg chg="del">
          <ac:chgData name="Hermann Rodrigues" userId="236519ba8bb9b40d" providerId="LiveId" clId="{B47B54B5-320B-4FDB-9AE0-ED191F9A01D5}" dt="2019-02-17T14:37:17.611" v="388" actId="478"/>
          <ac:picMkLst>
            <pc:docMk/>
            <pc:sldMk cId="4265155748" sldId="664"/>
            <ac:picMk id="5" creationId="{6B9A70F7-6F5E-46B3-85B3-906047F8A270}"/>
          </ac:picMkLst>
        </pc:picChg>
        <pc:picChg chg="add mod">
          <ac:chgData name="Hermann Rodrigues" userId="236519ba8bb9b40d" providerId="LiveId" clId="{B47B54B5-320B-4FDB-9AE0-ED191F9A01D5}" dt="2019-02-17T14:37:25.247" v="391" actId="1076"/>
          <ac:picMkLst>
            <pc:docMk/>
            <pc:sldMk cId="4265155748" sldId="664"/>
            <ac:picMk id="6" creationId="{CBE71F92-3E75-40FB-8FA4-873D637B76EA}"/>
          </ac:picMkLst>
        </pc:picChg>
        <pc:picChg chg="add mod modCrop">
          <ac:chgData name="Hermann Rodrigues" userId="236519ba8bb9b40d" providerId="LiveId" clId="{B47B54B5-320B-4FDB-9AE0-ED191F9A01D5}" dt="2019-02-17T19:08:32.070" v="1474" actId="1037"/>
          <ac:picMkLst>
            <pc:docMk/>
            <pc:sldMk cId="4265155748" sldId="664"/>
            <ac:picMk id="7" creationId="{7EF1AB73-731C-41E0-BCE2-0DEFE8EE2158}"/>
          </ac:picMkLst>
        </pc:picChg>
        <pc:picChg chg="add">
          <ac:chgData name="Hermann Rodrigues" userId="236519ba8bb9b40d" providerId="LiveId" clId="{B47B54B5-320B-4FDB-9AE0-ED191F9A01D5}" dt="2019-02-17T19:40:08.744" v="1638"/>
          <ac:picMkLst>
            <pc:docMk/>
            <pc:sldMk cId="4265155748" sldId="664"/>
            <ac:picMk id="12" creationId="{37A89403-3177-451E-9DC5-B597ACC18C73}"/>
          </ac:picMkLst>
        </pc:picChg>
      </pc:sldChg>
      <pc:sldChg chg="addSp delSp modSp add ord modNotesTx">
        <pc:chgData name="Hermann Rodrigues" userId="236519ba8bb9b40d" providerId="LiveId" clId="{B47B54B5-320B-4FDB-9AE0-ED191F9A01D5}" dt="2019-02-17T22:37:04.041" v="2647" actId="207"/>
        <pc:sldMkLst>
          <pc:docMk/>
          <pc:sldMk cId="513019076" sldId="665"/>
        </pc:sldMkLst>
        <pc:spChg chg="add del">
          <ac:chgData name="Hermann Rodrigues" userId="236519ba8bb9b40d" providerId="LiveId" clId="{B47B54B5-320B-4FDB-9AE0-ED191F9A01D5}" dt="2019-02-17T19:40:58.282" v="1648" actId="478"/>
          <ac:spMkLst>
            <pc:docMk/>
            <pc:sldMk cId="513019076" sldId="665"/>
            <ac:spMk id="9" creationId="{CE2554E1-81F4-41E5-826A-728798D8FB71}"/>
          </ac:spMkLst>
        </pc:spChg>
        <pc:spChg chg="add">
          <ac:chgData name="Hermann Rodrigues" userId="236519ba8bb9b40d" providerId="LiveId" clId="{B47B54B5-320B-4FDB-9AE0-ED191F9A01D5}" dt="2019-02-17T18:59:16.195" v="1464"/>
          <ac:spMkLst>
            <pc:docMk/>
            <pc:sldMk cId="513019076" sldId="665"/>
            <ac:spMk id="10" creationId="{EF29ED03-9079-4688-8980-FA9CB6C84BD7}"/>
          </ac:spMkLst>
        </pc:spChg>
        <pc:spChg chg="mod">
          <ac:chgData name="Hermann Rodrigues" userId="236519ba8bb9b40d" providerId="LiveId" clId="{B47B54B5-320B-4FDB-9AE0-ED191F9A01D5}" dt="2019-02-17T14:43:21.002" v="406" actId="20577"/>
          <ac:spMkLst>
            <pc:docMk/>
            <pc:sldMk cId="513019076" sldId="665"/>
            <ac:spMk id="11" creationId="{B0FA3D44-7FBB-4285-9DEE-7DFD1ECEAB81}"/>
          </ac:spMkLst>
        </pc:spChg>
        <pc:spChg chg="del">
          <ac:chgData name="Hermann Rodrigues" userId="236519ba8bb9b40d" providerId="LiveId" clId="{B47B54B5-320B-4FDB-9AE0-ED191F9A01D5}" dt="2019-02-17T14:44:02.386" v="410" actId="478"/>
          <ac:spMkLst>
            <pc:docMk/>
            <pc:sldMk cId="513019076" sldId="665"/>
            <ac:spMk id="14" creationId="{A62A4E80-226B-4A07-8F6F-24FCDD610D38}"/>
          </ac:spMkLst>
        </pc:spChg>
        <pc:spChg chg="add mod">
          <ac:chgData name="Hermann Rodrigues" userId="236519ba8bb9b40d" providerId="LiveId" clId="{B47B54B5-320B-4FDB-9AE0-ED191F9A01D5}" dt="2019-02-17T19:52:25.674" v="1772" actId="14100"/>
          <ac:spMkLst>
            <pc:docMk/>
            <pc:sldMk cId="513019076" sldId="665"/>
            <ac:spMk id="15" creationId="{14C7D696-4F07-483C-BBA9-C182BAC3054F}"/>
          </ac:spMkLst>
        </pc:spChg>
        <pc:spChg chg="add mod">
          <ac:chgData name="Hermann Rodrigues" userId="236519ba8bb9b40d" providerId="LiveId" clId="{B47B54B5-320B-4FDB-9AE0-ED191F9A01D5}" dt="2019-02-17T22:37:04.041" v="2647" actId="207"/>
          <ac:spMkLst>
            <pc:docMk/>
            <pc:sldMk cId="513019076" sldId="665"/>
            <ac:spMk id="16" creationId="{EE2E2067-0031-42B0-8D4F-AE0615720D29}"/>
          </ac:spMkLst>
        </pc:spChg>
        <pc:picChg chg="del">
          <ac:chgData name="Hermann Rodrigues" userId="236519ba8bb9b40d" providerId="LiveId" clId="{B47B54B5-320B-4FDB-9AE0-ED191F9A01D5}" dt="2019-02-17T14:43:02.183" v="401" actId="478"/>
          <ac:picMkLst>
            <pc:docMk/>
            <pc:sldMk cId="513019076" sldId="665"/>
            <ac:picMk id="7" creationId="{7EF1AB73-731C-41E0-BCE2-0DEFE8EE2158}"/>
          </ac:picMkLst>
        </pc:picChg>
        <pc:picChg chg="add mod modCrop">
          <ac:chgData name="Hermann Rodrigues" userId="236519ba8bb9b40d" providerId="LiveId" clId="{B47B54B5-320B-4FDB-9AE0-ED191F9A01D5}" dt="2019-02-17T17:02:56.541" v="415" actId="14100"/>
          <ac:picMkLst>
            <pc:docMk/>
            <pc:sldMk cId="513019076" sldId="665"/>
            <ac:picMk id="8" creationId="{D2D688D1-EEF5-4EE9-A931-AF10D95DCB81}"/>
          </ac:picMkLst>
        </pc:picChg>
        <pc:picChg chg="add del">
          <ac:chgData name="Hermann Rodrigues" userId="236519ba8bb9b40d" providerId="LiveId" clId="{B47B54B5-320B-4FDB-9AE0-ED191F9A01D5}" dt="2019-02-17T19:41:01.075" v="1650"/>
          <ac:picMkLst>
            <pc:docMk/>
            <pc:sldMk cId="513019076" sldId="665"/>
            <ac:picMk id="12" creationId="{CC52D64D-1EE5-43AF-94A4-6CE838A6A6C0}"/>
          </ac:picMkLst>
        </pc:picChg>
        <pc:picChg chg="add mod">
          <ac:chgData name="Hermann Rodrigues" userId="236519ba8bb9b40d" providerId="LiveId" clId="{B47B54B5-320B-4FDB-9AE0-ED191F9A01D5}" dt="2019-02-17T19:41:10.061" v="1652" actId="1076"/>
          <ac:picMkLst>
            <pc:docMk/>
            <pc:sldMk cId="513019076" sldId="665"/>
            <ac:picMk id="13" creationId="{D54435E9-BE2D-4BB7-BFB6-FC53236B3702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0:31:30.188" v="9532" actId="6549"/>
        <pc:sldMkLst>
          <pc:docMk/>
          <pc:sldMk cId="2816157880" sldId="666"/>
        </pc:sldMkLst>
        <pc:spChg chg="add del mo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2" creationId="{9111B342-F6E2-46F6-873B-A484E842E848}"/>
          </ac:spMkLst>
        </pc:spChg>
        <pc:spChg chg="add mod">
          <ac:chgData name="Hermann Rodrigues" userId="236519ba8bb9b40d" providerId="LiveId" clId="{B47B54B5-320B-4FDB-9AE0-ED191F9A01D5}" dt="2019-02-17T18:35:07.099" v="961" actId="122"/>
          <ac:spMkLst>
            <pc:docMk/>
            <pc:sldMk cId="2816157880" sldId="666"/>
            <ac:spMk id="8" creationId="{A39368F7-5C9A-4239-8C5B-C732F9CCF982}"/>
          </ac:spMkLst>
        </pc:spChg>
        <pc:spChg chg="add del">
          <ac:chgData name="Hermann Rodrigues" userId="236519ba8bb9b40d" providerId="LiveId" clId="{B47B54B5-320B-4FDB-9AE0-ED191F9A01D5}" dt="2019-02-17T18:08:19.943" v="509" actId="478"/>
          <ac:spMkLst>
            <pc:docMk/>
            <pc:sldMk cId="2816157880" sldId="666"/>
            <ac:spMk id="9" creationId="{3FF3241D-0D21-42A3-96FC-AEB546D66FD7}"/>
          </ac:spMkLst>
        </pc:spChg>
        <pc:spChg chg="add del mod">
          <ac:chgData name="Hermann Rodrigues" userId="236519ba8bb9b40d" providerId="LiveId" clId="{B47B54B5-320B-4FDB-9AE0-ED191F9A01D5}" dt="2019-02-17T18:10:13.918" v="541" actId="478"/>
          <ac:spMkLst>
            <pc:docMk/>
            <pc:sldMk cId="2816157880" sldId="666"/>
            <ac:spMk id="10" creationId="{6E6DD057-7C77-436C-B161-177018A8F7A0}"/>
          </ac:spMkLst>
        </pc:spChg>
        <pc:spChg chg="mod">
          <ac:chgData name="Hermann Rodrigues" userId="236519ba8bb9b40d" providerId="LiveId" clId="{B47B54B5-320B-4FDB-9AE0-ED191F9A01D5}" dt="2019-02-17T18:01:47.067" v="446" actId="20577"/>
          <ac:spMkLst>
            <pc:docMk/>
            <pc:sldMk cId="2816157880" sldId="666"/>
            <ac:spMk id="11" creationId="{B0FA3D44-7FBB-4285-9DEE-7DFD1ECEAB81}"/>
          </ac:spMkLst>
        </pc:spChg>
        <pc:spChg chg="add mod">
          <ac:chgData name="Hermann Rodrigues" userId="236519ba8bb9b40d" providerId="LiveId" clId="{B47B54B5-320B-4FDB-9AE0-ED191F9A01D5}" dt="2019-02-17T18:35:10.802" v="962" actId="122"/>
          <ac:spMkLst>
            <pc:docMk/>
            <pc:sldMk cId="2816157880" sldId="666"/>
            <ac:spMk id="12" creationId="{26919C46-0283-42B7-AB8D-1D4D5A9CB0B5}"/>
          </ac:spMkLst>
        </pc:spChg>
        <pc:spChg chg="add del mo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13" creationId="{B1061FE0-2B51-411F-BC08-2DA366A45EDF}"/>
          </ac:spMkLst>
        </pc:spChg>
        <pc:spChg chg="add del mod">
          <ac:chgData name="Hermann Rodrigues" userId="236519ba8bb9b40d" providerId="LiveId" clId="{B47B54B5-320B-4FDB-9AE0-ED191F9A01D5}" dt="2019-02-17T18:47:58.752" v="1218" actId="478"/>
          <ac:spMkLst>
            <pc:docMk/>
            <pc:sldMk cId="2816157880" sldId="666"/>
            <ac:spMk id="14" creationId="{6B64EBA4-9E5E-423A-BEA3-2FE564E62110}"/>
          </ac:spMkLst>
        </pc:spChg>
        <pc:spChg chg="add del mo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15" creationId="{8FC345F4-E946-4AF3-80E9-65C894ED8568}"/>
          </ac:spMkLst>
        </pc:spChg>
        <pc:spChg chg="add del mo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16" creationId="{90464D74-309A-469F-84A7-0E4E839C129D}"/>
          </ac:spMkLst>
        </pc:spChg>
        <pc:spChg chg="add del mod">
          <ac:chgData name="Hermann Rodrigues" userId="236519ba8bb9b40d" providerId="LiveId" clId="{B47B54B5-320B-4FDB-9AE0-ED191F9A01D5}" dt="2019-02-17T18:42:20.887" v="1174" actId="478"/>
          <ac:spMkLst>
            <pc:docMk/>
            <pc:sldMk cId="2816157880" sldId="666"/>
            <ac:spMk id="17" creationId="{4909F09F-4752-4CE8-922D-77A47F5E2550}"/>
          </ac:spMkLst>
        </pc:spChg>
        <pc:spChg chg="add del mod or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19" creationId="{BD4006A6-6533-45C1-ABF0-604A97B53570}"/>
          </ac:spMkLst>
        </pc:spChg>
        <pc:spChg chg="add del mod">
          <ac:chgData name="Hermann Rodrigues" userId="236519ba8bb9b40d" providerId="LiveId" clId="{B47B54B5-320B-4FDB-9AE0-ED191F9A01D5}" dt="2019-02-17T18:47:54.788" v="1217" actId="478"/>
          <ac:spMkLst>
            <pc:docMk/>
            <pc:sldMk cId="2816157880" sldId="666"/>
            <ac:spMk id="21" creationId="{4F86BD8C-2C11-4C7F-999B-A6AA03D76D7B}"/>
          </ac:spMkLst>
        </pc:spChg>
        <pc:spChg chg="add mod">
          <ac:chgData name="Hermann Rodrigues" userId="236519ba8bb9b40d" providerId="LiveId" clId="{B47B54B5-320B-4FDB-9AE0-ED191F9A01D5}" dt="2019-02-17T18:50:20.426" v="1289" actId="1038"/>
          <ac:spMkLst>
            <pc:docMk/>
            <pc:sldMk cId="2816157880" sldId="666"/>
            <ac:spMk id="35" creationId="{2A03F68C-AB41-4ACD-B22F-9E9546018AD0}"/>
          </ac:spMkLst>
        </pc:spChg>
        <pc:picChg chg="add mod modCrop">
          <ac:chgData name="Hermann Rodrigues" userId="236519ba8bb9b40d" providerId="LiveId" clId="{B47B54B5-320B-4FDB-9AE0-ED191F9A01D5}" dt="2019-02-17T19:03:17.129" v="1466" actId="14100"/>
          <ac:picMkLst>
            <pc:docMk/>
            <pc:sldMk cId="2816157880" sldId="666"/>
            <ac:picMk id="5" creationId="{89269EE3-CB08-4384-AC4F-314D1E390A74}"/>
          </ac:picMkLst>
        </pc:picChg>
        <pc:picChg chg="mod modCrop">
          <ac:chgData name="Hermann Rodrigues" userId="236519ba8bb9b40d" providerId="LiveId" clId="{B47B54B5-320B-4FDB-9AE0-ED191F9A01D5}" dt="2019-02-17T18:28:14.216" v="817" actId="1076"/>
          <ac:picMkLst>
            <pc:docMk/>
            <pc:sldMk cId="2816157880" sldId="666"/>
            <ac:picMk id="7" creationId="{7EF1AB73-731C-41E0-BCE2-0DEFE8EE2158}"/>
          </ac:picMkLst>
        </pc:picChg>
        <pc:cxnChg chg="add del mod">
          <ac:chgData name="Hermann Rodrigues" userId="236519ba8bb9b40d" providerId="LiveId" clId="{B47B54B5-320B-4FDB-9AE0-ED191F9A01D5}" dt="2019-02-17T18:47:54.788" v="1217" actId="478"/>
          <ac:cxnSpMkLst>
            <pc:docMk/>
            <pc:sldMk cId="2816157880" sldId="666"/>
            <ac:cxnSpMk id="4" creationId="{5919D136-673E-4ABB-A52B-A6534359C072}"/>
          </ac:cxnSpMkLst>
        </pc:cxnChg>
        <pc:cxnChg chg="add del mod">
          <ac:chgData name="Hermann Rodrigues" userId="236519ba8bb9b40d" providerId="LiveId" clId="{B47B54B5-320B-4FDB-9AE0-ED191F9A01D5}" dt="2019-02-17T18:47:54.788" v="1217" actId="478"/>
          <ac:cxnSpMkLst>
            <pc:docMk/>
            <pc:sldMk cId="2816157880" sldId="666"/>
            <ac:cxnSpMk id="20" creationId="{D84470F3-8DCD-4615-8A90-48B02F6116FD}"/>
          </ac:cxnSpMkLst>
        </pc:cxnChg>
        <pc:cxnChg chg="add del mod">
          <ac:chgData name="Hermann Rodrigues" userId="236519ba8bb9b40d" providerId="LiveId" clId="{B47B54B5-320B-4FDB-9AE0-ED191F9A01D5}" dt="2019-02-17T18:47:54.788" v="1217" actId="478"/>
          <ac:cxnSpMkLst>
            <pc:docMk/>
            <pc:sldMk cId="2816157880" sldId="666"/>
            <ac:cxnSpMk id="22" creationId="{424B3CB4-F8E4-4737-A07C-6A09DBA6D7EB}"/>
          </ac:cxnSpMkLst>
        </pc:cxnChg>
        <pc:cxnChg chg="add del mod">
          <ac:chgData name="Hermann Rodrigues" userId="236519ba8bb9b40d" providerId="LiveId" clId="{B47B54B5-320B-4FDB-9AE0-ED191F9A01D5}" dt="2019-02-17T18:47:54.788" v="1217" actId="478"/>
          <ac:cxnSpMkLst>
            <pc:docMk/>
            <pc:sldMk cId="2816157880" sldId="666"/>
            <ac:cxnSpMk id="26" creationId="{52A33D42-C673-469B-8CA5-17B386102EB7}"/>
          </ac:cxnSpMkLst>
        </pc:cxnChg>
        <pc:cxnChg chg="add del mod">
          <ac:chgData name="Hermann Rodrigues" userId="236519ba8bb9b40d" providerId="LiveId" clId="{B47B54B5-320B-4FDB-9AE0-ED191F9A01D5}" dt="2019-02-17T18:47:54.788" v="1217" actId="478"/>
          <ac:cxnSpMkLst>
            <pc:docMk/>
            <pc:sldMk cId="2816157880" sldId="666"/>
            <ac:cxnSpMk id="32" creationId="{2BED33EE-ABFF-4353-B0EE-7CF9B187E637}"/>
          </ac:cxnSpMkLst>
        </pc:cxnChg>
      </pc:sldChg>
      <pc:sldChg chg="addSp modSp add modNotesTx">
        <pc:chgData name="Hermann Rodrigues" userId="236519ba8bb9b40d" providerId="LiveId" clId="{B47B54B5-320B-4FDB-9AE0-ED191F9A01D5}" dt="2019-02-18T20:31:34.734" v="9533" actId="6549"/>
        <pc:sldMkLst>
          <pc:docMk/>
          <pc:sldMk cId="1340789107" sldId="667"/>
        </pc:sldMkLst>
        <pc:spChg chg="add">
          <ac:chgData name="Hermann Rodrigues" userId="236519ba8bb9b40d" providerId="LiveId" clId="{B47B54B5-320B-4FDB-9AE0-ED191F9A01D5}" dt="2019-02-17T18:50:31.392" v="1290"/>
          <ac:spMkLst>
            <pc:docMk/>
            <pc:sldMk cId="1340789107" sldId="667"/>
            <ac:spMk id="23" creationId="{6EA330E8-8DAC-4DD9-92B4-57BD18BF6972}"/>
          </ac:spMkLst>
        </pc:spChg>
        <pc:picChg chg="mod">
          <ac:chgData name="Hermann Rodrigues" userId="236519ba8bb9b40d" providerId="LiveId" clId="{B47B54B5-320B-4FDB-9AE0-ED191F9A01D5}" dt="2019-02-17T19:03:25.851" v="1467" actId="14100"/>
          <ac:picMkLst>
            <pc:docMk/>
            <pc:sldMk cId="1340789107" sldId="667"/>
            <ac:picMk id="5" creationId="{89269EE3-CB08-4384-AC4F-314D1E390A74}"/>
          </ac:picMkLst>
        </pc:picChg>
      </pc:sldChg>
      <pc:sldChg chg="addSp modSp add modNotesTx">
        <pc:chgData name="Hermann Rodrigues" userId="236519ba8bb9b40d" providerId="LiveId" clId="{B47B54B5-320B-4FDB-9AE0-ED191F9A01D5}" dt="2019-02-18T20:31:22.953" v="9531" actId="6549"/>
        <pc:sldMkLst>
          <pc:docMk/>
          <pc:sldMk cId="1375425364" sldId="668"/>
        </pc:sldMkLst>
        <pc:spChg chg="mod">
          <ac:chgData name="Hermann Rodrigues" userId="236519ba8bb9b40d" providerId="LiveId" clId="{B47B54B5-320B-4FDB-9AE0-ED191F9A01D5}" dt="2019-02-17T19:51:15.546" v="1759" actId="1035"/>
          <ac:spMkLst>
            <pc:docMk/>
            <pc:sldMk cId="1375425364" sldId="668"/>
            <ac:spMk id="8" creationId="{60092B03-56DA-40BC-B7E0-D929576053AD}"/>
          </ac:spMkLst>
        </pc:spChg>
        <pc:spChg chg="mod">
          <ac:chgData name="Hermann Rodrigues" userId="236519ba8bb9b40d" providerId="LiveId" clId="{B47B54B5-320B-4FDB-9AE0-ED191F9A01D5}" dt="2019-02-17T19:44:15.272" v="1662" actId="1076"/>
          <ac:spMkLst>
            <pc:docMk/>
            <pc:sldMk cId="1375425364" sldId="668"/>
            <ac:spMk id="10" creationId="{891DFC56-4FDF-43D0-A853-369E25F759EF}"/>
          </ac:spMkLst>
        </pc:spChg>
        <pc:spChg chg="add mod">
          <ac:chgData name="Hermann Rodrigues" userId="236519ba8bb9b40d" providerId="LiveId" clId="{B47B54B5-320B-4FDB-9AE0-ED191F9A01D5}" dt="2019-02-17T22:37:54.318" v="2648" actId="108"/>
          <ac:spMkLst>
            <pc:docMk/>
            <pc:sldMk cId="1375425364" sldId="668"/>
            <ac:spMk id="12" creationId="{34B3C582-7405-4604-B825-381D5F3C2F59}"/>
          </ac:spMkLst>
        </pc:spChg>
        <pc:spChg chg="add mod ord">
          <ac:chgData name="Hermann Rodrigues" userId="236519ba8bb9b40d" providerId="LiveId" clId="{B47B54B5-320B-4FDB-9AE0-ED191F9A01D5}" dt="2019-02-17T19:56:58.736" v="1795" actId="167"/>
          <ac:spMkLst>
            <pc:docMk/>
            <pc:sldMk cId="1375425364" sldId="668"/>
            <ac:spMk id="13" creationId="{7AC53EAC-DD40-4B6A-95B0-174D26F98E6E}"/>
          </ac:spMkLst>
        </pc:spChg>
        <pc:spChg chg="add mod">
          <ac:chgData name="Hermann Rodrigues" userId="236519ba8bb9b40d" providerId="LiveId" clId="{B47B54B5-320B-4FDB-9AE0-ED191F9A01D5}" dt="2019-02-17T19:51:27.223" v="1764" actId="1035"/>
          <ac:spMkLst>
            <pc:docMk/>
            <pc:sldMk cId="1375425364" sldId="668"/>
            <ac:spMk id="14" creationId="{E1EC4FF2-418E-4D7F-A5CF-5BFCF583CD1A}"/>
          </ac:spMkLst>
        </pc:spChg>
        <pc:picChg chg="add mod ord">
          <ac:chgData name="Hermann Rodrigues" userId="236519ba8bb9b40d" providerId="LiveId" clId="{B47B54B5-320B-4FDB-9AE0-ED191F9A01D5}" dt="2019-02-17T19:47:09.575" v="1686" actId="166"/>
          <ac:picMkLst>
            <pc:docMk/>
            <pc:sldMk cId="1375425364" sldId="668"/>
            <ac:picMk id="2" creationId="{92616A94-538D-445D-B0A0-4BE153A7C35F}"/>
          </ac:picMkLst>
        </pc:picChg>
        <pc:picChg chg="ord">
          <ac:chgData name="Hermann Rodrigues" userId="236519ba8bb9b40d" providerId="LiveId" clId="{B47B54B5-320B-4FDB-9AE0-ED191F9A01D5}" dt="2019-02-17T19:57:04.316" v="1796" actId="167"/>
          <ac:picMkLst>
            <pc:docMk/>
            <pc:sldMk cId="1375425364" sldId="668"/>
            <ac:picMk id="7" creationId="{7EF1AB73-731C-41E0-BCE2-0DEFE8EE2158}"/>
          </ac:picMkLst>
        </pc:picChg>
      </pc:sldChg>
      <pc:sldChg chg="delSp add">
        <pc:chgData name="Hermann Rodrigues" userId="236519ba8bb9b40d" providerId="LiveId" clId="{B47B54B5-320B-4FDB-9AE0-ED191F9A01D5}" dt="2019-02-17T19:58:30.175" v="1799" actId="478"/>
        <pc:sldMkLst>
          <pc:docMk/>
          <pc:sldMk cId="3732748036" sldId="669"/>
        </pc:sldMkLst>
        <pc:spChg chg="del">
          <ac:chgData name="Hermann Rodrigues" userId="236519ba8bb9b40d" providerId="LiveId" clId="{B47B54B5-320B-4FDB-9AE0-ED191F9A01D5}" dt="2019-02-17T19:58:24.544" v="1798" actId="478"/>
          <ac:spMkLst>
            <pc:docMk/>
            <pc:sldMk cId="3732748036" sldId="669"/>
            <ac:spMk id="15" creationId="{14C7D696-4F07-483C-BBA9-C182BAC3054F}"/>
          </ac:spMkLst>
        </pc:spChg>
        <pc:spChg chg="del">
          <ac:chgData name="Hermann Rodrigues" userId="236519ba8bb9b40d" providerId="LiveId" clId="{B47B54B5-320B-4FDB-9AE0-ED191F9A01D5}" dt="2019-02-17T19:58:30.175" v="1799" actId="478"/>
          <ac:spMkLst>
            <pc:docMk/>
            <pc:sldMk cId="3732748036" sldId="669"/>
            <ac:spMk id="16" creationId="{EE2E2067-0031-42B0-8D4F-AE0615720D29}"/>
          </ac:spMkLst>
        </pc:spChg>
      </pc:sldChg>
      <pc:sldChg chg="addSp delSp add ord modNotesTx">
        <pc:chgData name="Hermann Rodrigues" userId="236519ba8bb9b40d" providerId="LiveId" clId="{B47B54B5-320B-4FDB-9AE0-ED191F9A01D5}" dt="2019-02-18T20:33:36.621" v="9563" actId="6549"/>
        <pc:sldMkLst>
          <pc:docMk/>
          <pc:sldMk cId="3388676406" sldId="670"/>
        </pc:sldMkLst>
        <pc:spChg chg="add del">
          <ac:chgData name="Hermann Rodrigues" userId="236519ba8bb9b40d" providerId="LiveId" clId="{B47B54B5-320B-4FDB-9AE0-ED191F9A01D5}" dt="2019-02-17T23:20:47.347" v="2929" actId="478"/>
          <ac:spMkLst>
            <pc:docMk/>
            <pc:sldMk cId="3388676406" sldId="670"/>
            <ac:spMk id="4" creationId="{5DFB5353-94C2-4B36-8021-3E4701FBA8CF}"/>
          </ac:spMkLst>
        </pc:spChg>
      </pc:sldChg>
      <pc:sldChg chg="addSp delSp modSp add modNotesTx">
        <pc:chgData name="Hermann Rodrigues" userId="236519ba8bb9b40d" providerId="LiveId" clId="{B47B54B5-320B-4FDB-9AE0-ED191F9A01D5}" dt="2019-02-18T20:31:45.327" v="9535" actId="6549"/>
        <pc:sldMkLst>
          <pc:docMk/>
          <pc:sldMk cId="2711410915" sldId="671"/>
        </pc:sldMkLst>
        <pc:spChg chg="mod topLvl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6" creationId="{784E3E99-A293-498E-958A-A48FF916B337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7" creationId="{86DD0D2D-E669-4C07-A1B0-8F51AC9816EC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8" creationId="{B326D7B4-96F4-469C-BC16-6B9A51B8A2CA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9" creationId="{2C2CAB09-2190-4FE4-9E42-3E3B9B70EA27}"/>
          </ac:spMkLst>
        </pc:spChg>
        <pc:spChg chg="mod ord topLvl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10" creationId="{B6057D7D-3600-422E-AE5E-15BABDE262BF}"/>
          </ac:spMkLst>
        </pc:spChg>
        <pc:spChg chg="mod">
          <ac:chgData name="Hermann Rodrigues" userId="236519ba8bb9b40d" providerId="LiveId" clId="{B47B54B5-320B-4FDB-9AE0-ED191F9A01D5}" dt="2019-02-17T22:46:59.688" v="2689" actId="1076"/>
          <ac:spMkLst>
            <pc:docMk/>
            <pc:sldMk cId="2711410915" sldId="671"/>
            <ac:spMk id="11" creationId="{B0FA3D44-7FBB-4285-9DEE-7DFD1ECEAB81}"/>
          </ac:spMkLst>
        </pc:spChg>
        <pc:spChg chg="mod topLvl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12" creationId="{3C49B514-0B93-4680-8FB9-9B9794914124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13" creationId="{15F7B6B9-8462-42E1-8B9E-25769BEBC9BB}"/>
          </ac:spMkLst>
        </pc:spChg>
        <pc:spChg chg="mod topLvl">
          <ac:chgData name="Hermann Rodrigues" userId="236519ba8bb9b40d" providerId="LiveId" clId="{B47B54B5-320B-4FDB-9AE0-ED191F9A01D5}" dt="2019-02-17T22:46:36.313" v="2684" actId="1036"/>
          <ac:spMkLst>
            <pc:docMk/>
            <pc:sldMk cId="2711410915" sldId="671"/>
            <ac:spMk id="14" creationId="{63CD9081-442C-404E-B642-273578C8CCA3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15" creationId="{CDCE727D-552E-4F5B-98A5-C88C430D81F2}"/>
          </ac:spMkLst>
        </pc:spChg>
        <pc:spChg chg="mod topLvl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16" creationId="{0E8342D8-01B2-4490-BA93-AC03034DCADD}"/>
          </ac:spMkLst>
        </pc:spChg>
        <pc:spChg chg="add del mod">
          <ac:chgData name="Hermann Rodrigues" userId="236519ba8bb9b40d" providerId="LiveId" clId="{B47B54B5-320B-4FDB-9AE0-ED191F9A01D5}" dt="2019-02-17T20:34:37.154" v="2145" actId="478"/>
          <ac:spMkLst>
            <pc:docMk/>
            <pc:sldMk cId="2711410915" sldId="671"/>
            <ac:spMk id="17" creationId="{2F1943E9-199D-4A20-86C3-653CF2138557}"/>
          </ac:spMkLst>
        </pc:spChg>
        <pc:spChg chg="add mod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18" creationId="{31269AB3-9426-454B-848B-2F5D20A674CB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0" creationId="{84E51A91-076E-4794-856E-1228E72972F3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1" creationId="{DD8B78A5-2FB3-4184-9229-D2FBAE226FCA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2" creationId="{14F2F5F8-B58D-4B11-83FC-F598CB9A9AD5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3" creationId="{F4121844-57B1-4085-888C-1F1C915DB07E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4" creationId="{68BD8A7F-40DE-4440-853E-54E897F5BFA9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5" creationId="{0F01898B-6ADE-4C86-AB5E-4E4CBF6F76B9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6" creationId="{074FBC32-A858-4F07-B8D6-E056857ED771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7" creationId="{4D5CB5B2-F730-4274-BB06-07B801E0801F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8" creationId="{653F8906-2C10-460A-AE58-0C3E0D6CF62F}"/>
          </ac:spMkLst>
        </pc:spChg>
        <pc:spChg chg="mod topLvl">
          <ac:chgData name="Hermann Rodrigues" userId="236519ba8bb9b40d" providerId="LiveId" clId="{B47B54B5-320B-4FDB-9AE0-ED191F9A01D5}" dt="2019-02-17T22:22:46.674" v="2394" actId="164"/>
          <ac:spMkLst>
            <pc:docMk/>
            <pc:sldMk cId="2711410915" sldId="671"/>
            <ac:spMk id="29" creationId="{9DCCBDD9-0AB4-45D7-9F30-93B7BB4FC9A0}"/>
          </ac:spMkLst>
        </pc:spChg>
        <pc:spChg chg="add del mod">
          <ac:chgData name="Hermann Rodrigues" userId="236519ba8bb9b40d" providerId="LiveId" clId="{B47B54B5-320B-4FDB-9AE0-ED191F9A01D5}" dt="2019-02-17T20:34:58.353" v="2171" actId="478"/>
          <ac:spMkLst>
            <pc:docMk/>
            <pc:sldMk cId="2711410915" sldId="671"/>
            <ac:spMk id="30" creationId="{B360521D-85B8-4DB5-A78A-7C94B07B673C}"/>
          </ac:spMkLst>
        </pc:spChg>
        <pc:spChg chg="add del mod">
          <ac:chgData name="Hermann Rodrigues" userId="236519ba8bb9b40d" providerId="LiveId" clId="{B47B54B5-320B-4FDB-9AE0-ED191F9A01D5}" dt="2019-02-17T22:25:27.528" v="2396" actId="478"/>
          <ac:spMkLst>
            <pc:docMk/>
            <pc:sldMk cId="2711410915" sldId="671"/>
            <ac:spMk id="31" creationId="{9D94EA3D-B655-4DD9-9875-7B91A9D003A0}"/>
          </ac:spMkLst>
        </pc:spChg>
        <pc:spChg chg="add mod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34" creationId="{8CC202CA-9160-42C3-BF54-794BD6F2D8EF}"/>
          </ac:spMkLst>
        </pc:spChg>
        <pc:spChg chg="add mod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35" creationId="{E7ECFD4D-992B-4F8E-BC48-7517B9023FFE}"/>
          </ac:spMkLst>
        </pc:spChg>
        <pc:spChg chg="add mod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36" creationId="{708C184D-D8B5-4CC8-9586-C0F6ACE7BFD1}"/>
          </ac:spMkLst>
        </pc:spChg>
        <pc:spChg chg="add mod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37" creationId="{A1C68D3D-897A-4171-8683-844911FA579E}"/>
          </ac:spMkLst>
        </pc:spChg>
        <pc:spChg chg="add mod">
          <ac:chgData name="Hermann Rodrigues" userId="236519ba8bb9b40d" providerId="LiveId" clId="{B47B54B5-320B-4FDB-9AE0-ED191F9A01D5}" dt="2019-02-17T22:48:34.094" v="2693" actId="2085"/>
          <ac:spMkLst>
            <pc:docMk/>
            <pc:sldMk cId="2711410915" sldId="671"/>
            <ac:spMk id="38" creationId="{086F8453-841A-41A6-A9A1-25757952AC33}"/>
          </ac:spMkLst>
        </pc:spChg>
        <pc:spChg chg="add mod">
          <ac:chgData name="Hermann Rodrigues" userId="236519ba8bb9b40d" providerId="LiveId" clId="{B47B54B5-320B-4FDB-9AE0-ED191F9A01D5}" dt="2019-02-17T22:46:19.814" v="2674" actId="14861"/>
          <ac:spMkLst>
            <pc:docMk/>
            <pc:sldMk cId="2711410915" sldId="671"/>
            <ac:spMk id="43" creationId="{5B88B9B9-7650-4405-933D-A9266A48C242}"/>
          </ac:spMkLst>
        </pc:spChg>
        <pc:grpChg chg="add del mod">
          <ac:chgData name="Hermann Rodrigues" userId="236519ba8bb9b40d" providerId="LiveId" clId="{B47B54B5-320B-4FDB-9AE0-ED191F9A01D5}" dt="2019-02-17T22:26:05.268" v="2452" actId="165"/>
          <ac:grpSpMkLst>
            <pc:docMk/>
            <pc:sldMk cId="2711410915" sldId="671"/>
            <ac:grpSpMk id="3" creationId="{3ADEE3D6-8B78-4A8B-A3C7-83311FCE41F3}"/>
          </ac:grpSpMkLst>
        </pc:grpChg>
        <pc:grpChg chg="add del mod">
          <ac:chgData name="Hermann Rodrigues" userId="236519ba8bb9b40d" providerId="LiveId" clId="{B47B54B5-320B-4FDB-9AE0-ED191F9A01D5}" dt="2019-02-17T20:33:49.350" v="2117" actId="165"/>
          <ac:grpSpMkLst>
            <pc:docMk/>
            <pc:sldMk cId="2711410915" sldId="671"/>
            <ac:grpSpMk id="4" creationId="{44110F8D-9703-4CD5-8D8C-A31A789A3D54}"/>
          </ac:grpSpMkLst>
        </pc:grpChg>
        <pc:grpChg chg="add del mod">
          <ac:chgData name="Hermann Rodrigues" userId="236519ba8bb9b40d" providerId="LiveId" clId="{B47B54B5-320B-4FDB-9AE0-ED191F9A01D5}" dt="2019-02-17T20:24:19.776" v="2055" actId="165"/>
          <ac:grpSpMkLst>
            <pc:docMk/>
            <pc:sldMk cId="2711410915" sldId="671"/>
            <ac:grpSpMk id="19" creationId="{EB5008C2-5FFE-43AD-9D19-DBE544551930}"/>
          </ac:grpSpMkLst>
        </pc:grpChg>
        <pc:grpChg chg="add del mod">
          <ac:chgData name="Hermann Rodrigues" userId="236519ba8bb9b40d" providerId="LiveId" clId="{B47B54B5-320B-4FDB-9AE0-ED191F9A01D5}" dt="2019-02-17T22:25:27.528" v="2396" actId="478"/>
          <ac:grpSpMkLst>
            <pc:docMk/>
            <pc:sldMk cId="2711410915" sldId="671"/>
            <ac:grpSpMk id="33" creationId="{BAA6EF85-570D-4D9B-99A2-B18E354CD2D1}"/>
          </ac:grpSpMkLst>
        </pc:grpChg>
        <pc:picChg chg="del">
          <ac:chgData name="Hermann Rodrigues" userId="236519ba8bb9b40d" providerId="LiveId" clId="{B47B54B5-320B-4FDB-9AE0-ED191F9A01D5}" dt="2019-02-17T20:18:23.594" v="1805" actId="478"/>
          <ac:picMkLst>
            <pc:docMk/>
            <pc:sldMk cId="2711410915" sldId="671"/>
            <ac:picMk id="5" creationId="{6B9A70F7-6F5E-46B3-85B3-906047F8A270}"/>
          </ac:picMkLst>
        </pc:picChg>
        <pc:cxnChg chg="add del mod">
          <ac:chgData name="Hermann Rodrigues" userId="236519ba8bb9b40d" providerId="LiveId" clId="{B47B54B5-320B-4FDB-9AE0-ED191F9A01D5}" dt="2019-02-17T22:25:27.528" v="2396" actId="478"/>
          <ac:cxnSpMkLst>
            <pc:docMk/>
            <pc:sldMk cId="2711410915" sldId="671"/>
            <ac:cxnSpMk id="32" creationId="{77CEB7B6-610A-4F44-AF4A-35F760E2532D}"/>
          </ac:cxnSpMkLst>
        </pc:cxnChg>
        <pc:cxnChg chg="add mod">
          <ac:chgData name="Hermann Rodrigues" userId="236519ba8bb9b40d" providerId="LiveId" clId="{B47B54B5-320B-4FDB-9AE0-ED191F9A01D5}" dt="2019-02-17T22:46:19.814" v="2674" actId="14861"/>
          <ac:cxnSpMkLst>
            <pc:docMk/>
            <pc:sldMk cId="2711410915" sldId="671"/>
            <ac:cxnSpMk id="39" creationId="{2023C450-B10C-4A62-8C67-E6F05EFE3AE7}"/>
          </ac:cxnSpMkLst>
        </pc:cxnChg>
        <pc:cxnChg chg="add mod">
          <ac:chgData name="Hermann Rodrigues" userId="236519ba8bb9b40d" providerId="LiveId" clId="{B47B54B5-320B-4FDB-9AE0-ED191F9A01D5}" dt="2019-02-17T22:46:19.814" v="2674" actId="14861"/>
          <ac:cxnSpMkLst>
            <pc:docMk/>
            <pc:sldMk cId="2711410915" sldId="671"/>
            <ac:cxnSpMk id="44" creationId="{F7CCCD07-1599-4D5D-9E17-C1592707EA15}"/>
          </ac:cxnSpMkLst>
        </pc:cxnChg>
        <pc:cxnChg chg="add mod">
          <ac:chgData name="Hermann Rodrigues" userId="236519ba8bb9b40d" providerId="LiveId" clId="{B47B54B5-320B-4FDB-9AE0-ED191F9A01D5}" dt="2019-02-17T22:46:19.814" v="2674" actId="14861"/>
          <ac:cxnSpMkLst>
            <pc:docMk/>
            <pc:sldMk cId="2711410915" sldId="671"/>
            <ac:cxnSpMk id="47" creationId="{7E24091A-FE69-44F9-9CED-B98A53946621}"/>
          </ac:cxnSpMkLst>
        </pc:cxnChg>
      </pc:sldChg>
      <pc:sldChg chg="delSp modSp add modNotesTx">
        <pc:chgData name="Hermann Rodrigues" userId="236519ba8bb9b40d" providerId="LiveId" clId="{B47B54B5-320B-4FDB-9AE0-ED191F9A01D5}" dt="2019-02-18T20:31:41.409" v="9534" actId="6549"/>
        <pc:sldMkLst>
          <pc:docMk/>
          <pc:sldMk cId="3202061021" sldId="673"/>
        </pc:sldMkLst>
        <pc:spChg chg="mod">
          <ac:chgData name="Hermann Rodrigues" userId="236519ba8bb9b40d" providerId="LiveId" clId="{B47B54B5-320B-4FDB-9AE0-ED191F9A01D5}" dt="2019-02-17T22:51:34.017" v="2696" actId="14100"/>
          <ac:spMkLst>
            <pc:docMk/>
            <pc:sldMk cId="3202061021" sldId="673"/>
            <ac:spMk id="10" creationId="{B6057D7D-3600-422E-AE5E-15BABDE262BF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34" creationId="{8CC202CA-9160-42C3-BF54-794BD6F2D8EF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35" creationId="{E7ECFD4D-992B-4F8E-BC48-7517B9023FFE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36" creationId="{708C184D-D8B5-4CC8-9586-C0F6ACE7BFD1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37" creationId="{A1C68D3D-897A-4171-8683-844911FA579E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38" creationId="{086F8453-841A-41A6-A9A1-25757952AC33}"/>
          </ac:spMkLst>
        </pc:spChg>
        <pc:spChg chg="del">
          <ac:chgData name="Hermann Rodrigues" userId="236519ba8bb9b40d" providerId="LiveId" clId="{B47B54B5-320B-4FDB-9AE0-ED191F9A01D5}" dt="2019-02-17T22:51:50.254" v="2700" actId="478"/>
          <ac:spMkLst>
            <pc:docMk/>
            <pc:sldMk cId="3202061021" sldId="673"/>
            <ac:spMk id="43" creationId="{5B88B9B9-7650-4405-933D-A9266A48C242}"/>
          </ac:spMkLst>
        </pc:spChg>
        <pc:cxnChg chg="del">
          <ac:chgData name="Hermann Rodrigues" userId="236519ba8bb9b40d" providerId="LiveId" clId="{B47B54B5-320B-4FDB-9AE0-ED191F9A01D5}" dt="2019-02-17T22:51:45.061" v="2699" actId="478"/>
          <ac:cxnSpMkLst>
            <pc:docMk/>
            <pc:sldMk cId="3202061021" sldId="673"/>
            <ac:cxnSpMk id="39" creationId="{2023C450-B10C-4A62-8C67-E6F05EFE3AE7}"/>
          </ac:cxnSpMkLst>
        </pc:cxnChg>
        <pc:cxnChg chg="del">
          <ac:chgData name="Hermann Rodrigues" userId="236519ba8bb9b40d" providerId="LiveId" clId="{B47B54B5-320B-4FDB-9AE0-ED191F9A01D5}" dt="2019-02-17T22:51:42.315" v="2698" actId="478"/>
          <ac:cxnSpMkLst>
            <pc:docMk/>
            <pc:sldMk cId="3202061021" sldId="673"/>
            <ac:cxnSpMk id="44" creationId="{F7CCCD07-1599-4D5D-9E17-C1592707EA15}"/>
          </ac:cxnSpMkLst>
        </pc:cxnChg>
        <pc:cxnChg chg="del">
          <ac:chgData name="Hermann Rodrigues" userId="236519ba8bb9b40d" providerId="LiveId" clId="{B47B54B5-320B-4FDB-9AE0-ED191F9A01D5}" dt="2019-02-17T22:51:39.698" v="2697" actId="478"/>
          <ac:cxnSpMkLst>
            <pc:docMk/>
            <pc:sldMk cId="3202061021" sldId="673"/>
            <ac:cxnSpMk id="47" creationId="{7E24091A-FE69-44F9-9CED-B98A53946621}"/>
          </ac:cxnSpMkLst>
        </pc:cxnChg>
      </pc:sldChg>
      <pc:sldChg chg="addSp delSp modSp add ord modNotesTx">
        <pc:chgData name="Hermann Rodrigues" userId="236519ba8bb9b40d" providerId="LiveId" clId="{B47B54B5-320B-4FDB-9AE0-ED191F9A01D5}" dt="2019-02-18T20:33:43.966" v="9565" actId="6549"/>
        <pc:sldMkLst>
          <pc:docMk/>
          <pc:sldMk cId="449876609" sldId="674"/>
        </pc:sldMkLst>
        <pc:spChg chg="add del mod ord">
          <ac:chgData name="Hermann Rodrigues" userId="236519ba8bb9b40d" providerId="LiveId" clId="{B47B54B5-320B-4FDB-9AE0-ED191F9A01D5}" dt="2019-02-18T00:49:56.571" v="3527" actId="478"/>
          <ac:spMkLst>
            <pc:docMk/>
            <pc:sldMk cId="449876609" sldId="674"/>
            <ac:spMk id="3" creationId="{E67DC2B3-E08F-4ABD-BA66-DAEE987BC19A}"/>
          </ac:spMkLst>
        </pc:spChg>
        <pc:spChg chg="add del mod">
          <ac:chgData name="Hermann Rodrigues" userId="236519ba8bb9b40d" providerId="LiveId" clId="{B47B54B5-320B-4FDB-9AE0-ED191F9A01D5}" dt="2019-02-18T00:50:01.047" v="3528" actId="478"/>
          <ac:spMkLst>
            <pc:docMk/>
            <pc:sldMk cId="449876609" sldId="674"/>
            <ac:spMk id="4" creationId="{46EC76AB-3A52-4468-B720-A5066DAE5234}"/>
          </ac:spMkLst>
        </pc:spChg>
        <pc:spChg chg="add del mod">
          <ac:chgData name="Hermann Rodrigues" userId="236519ba8bb9b40d" providerId="LiveId" clId="{B47B54B5-320B-4FDB-9AE0-ED191F9A01D5}" dt="2019-02-17T23:15:18.784" v="2889" actId="478"/>
          <ac:spMkLst>
            <pc:docMk/>
            <pc:sldMk cId="449876609" sldId="674"/>
            <ac:spMk id="14" creationId="{F97B4B8E-D03F-44F5-A4BF-63713CC5BD3B}"/>
          </ac:spMkLst>
        </pc:spChg>
        <pc:spChg chg="add mod">
          <ac:chgData name="Hermann Rodrigues" userId="236519ba8bb9b40d" providerId="LiveId" clId="{B47B54B5-320B-4FDB-9AE0-ED191F9A01D5}" dt="2019-02-17T23:36:51.530" v="3386" actId="1037"/>
          <ac:spMkLst>
            <pc:docMk/>
            <pc:sldMk cId="449876609" sldId="674"/>
            <ac:spMk id="15" creationId="{DDE9C476-E343-456F-A013-EDE93F826C0B}"/>
          </ac:spMkLst>
        </pc:spChg>
        <pc:spChg chg="add mod">
          <ac:chgData name="Hermann Rodrigues" userId="236519ba8bb9b40d" providerId="LiveId" clId="{B47B54B5-320B-4FDB-9AE0-ED191F9A01D5}" dt="2019-02-18T00:51:49.607" v="3594" actId="1035"/>
          <ac:spMkLst>
            <pc:docMk/>
            <pc:sldMk cId="449876609" sldId="674"/>
            <ac:spMk id="17" creationId="{809B48CC-9641-490A-BB53-200AF03B77C1}"/>
          </ac:spMkLst>
        </pc:spChg>
        <pc:spChg chg="add del mod">
          <ac:chgData name="Hermann Rodrigues" userId="236519ba8bb9b40d" providerId="LiveId" clId="{B47B54B5-320B-4FDB-9AE0-ED191F9A01D5}" dt="2019-02-17T23:30:33.918" v="3236" actId="478"/>
          <ac:spMkLst>
            <pc:docMk/>
            <pc:sldMk cId="449876609" sldId="674"/>
            <ac:spMk id="18" creationId="{291E7742-655B-4A4C-BBEA-F504D2F223DF}"/>
          </ac:spMkLst>
        </pc:spChg>
        <pc:spChg chg="add del">
          <ac:chgData name="Hermann Rodrigues" userId="236519ba8bb9b40d" providerId="LiveId" clId="{B47B54B5-320B-4FDB-9AE0-ED191F9A01D5}" dt="2019-02-17T23:30:57.691" v="3244"/>
          <ac:spMkLst>
            <pc:docMk/>
            <pc:sldMk cId="449876609" sldId="674"/>
            <ac:spMk id="19" creationId="{B94954F8-5689-4216-B531-FDDC7092F70F}"/>
          </ac:spMkLst>
        </pc:spChg>
        <pc:spChg chg="add del mod">
          <ac:chgData name="Hermann Rodrigues" userId="236519ba8bb9b40d" providerId="LiveId" clId="{B47B54B5-320B-4FDB-9AE0-ED191F9A01D5}" dt="2019-02-18T00:47:42.302" v="3433" actId="478"/>
          <ac:spMkLst>
            <pc:docMk/>
            <pc:sldMk cId="449876609" sldId="674"/>
            <ac:spMk id="20" creationId="{6FE64319-2FD5-494F-AE3A-AF728960EAA0}"/>
          </ac:spMkLst>
        </pc:spChg>
        <pc:spChg chg="add mod ord">
          <ac:chgData name="Hermann Rodrigues" userId="236519ba8bb9b40d" providerId="LiveId" clId="{B47B54B5-320B-4FDB-9AE0-ED191F9A01D5}" dt="2019-02-18T00:51:57.719" v="3595" actId="1035"/>
          <ac:spMkLst>
            <pc:docMk/>
            <pc:sldMk cId="449876609" sldId="674"/>
            <ac:spMk id="22" creationId="{1586C393-30E3-419C-8121-FE9057059C3E}"/>
          </ac:spMkLst>
        </pc:spChg>
        <pc:spChg chg="add del mod">
          <ac:chgData name="Hermann Rodrigues" userId="236519ba8bb9b40d" providerId="LiveId" clId="{B47B54B5-320B-4FDB-9AE0-ED191F9A01D5}" dt="2019-02-18T00:47:48.398" v="3436" actId="478"/>
          <ac:spMkLst>
            <pc:docMk/>
            <pc:sldMk cId="449876609" sldId="674"/>
            <ac:spMk id="23" creationId="{D1254BCF-82E5-43EF-8C5A-A6EC9FAA9724}"/>
          </ac:spMkLst>
        </pc:spChg>
        <pc:spChg chg="add mod">
          <ac:chgData name="Hermann Rodrigues" userId="236519ba8bb9b40d" providerId="LiveId" clId="{B47B54B5-320B-4FDB-9AE0-ED191F9A01D5}" dt="2019-02-18T00:51:43.340" v="3593" actId="1037"/>
          <ac:spMkLst>
            <pc:docMk/>
            <pc:sldMk cId="449876609" sldId="674"/>
            <ac:spMk id="25" creationId="{CEF2BD6F-C52C-42DE-9F3B-E0F441A14FBF}"/>
          </ac:spMkLst>
        </pc:spChg>
        <pc:spChg chg="add mod">
          <ac:chgData name="Hermann Rodrigues" userId="236519ba8bb9b40d" providerId="LiveId" clId="{B47B54B5-320B-4FDB-9AE0-ED191F9A01D5}" dt="2019-02-18T00:50:13.509" v="3529" actId="164"/>
          <ac:spMkLst>
            <pc:docMk/>
            <pc:sldMk cId="449876609" sldId="674"/>
            <ac:spMk id="26" creationId="{9AD6CA3E-1F94-4FCF-A011-152CDD85B645}"/>
          </ac:spMkLst>
        </pc:spChg>
        <pc:spChg chg="add mod">
          <ac:chgData name="Hermann Rodrigues" userId="236519ba8bb9b40d" providerId="LiveId" clId="{B47B54B5-320B-4FDB-9AE0-ED191F9A01D5}" dt="2019-02-18T00:50:13.509" v="3529" actId="164"/>
          <ac:spMkLst>
            <pc:docMk/>
            <pc:sldMk cId="449876609" sldId="674"/>
            <ac:spMk id="28" creationId="{3FCEF1EB-5F80-4780-A3E6-0AA57E100383}"/>
          </ac:spMkLst>
        </pc:spChg>
        <pc:spChg chg="add del mod">
          <ac:chgData name="Hermann Rodrigues" userId="236519ba8bb9b40d" providerId="LiveId" clId="{B47B54B5-320B-4FDB-9AE0-ED191F9A01D5}" dt="2019-02-18T00:51:11.939" v="3584" actId="478"/>
          <ac:spMkLst>
            <pc:docMk/>
            <pc:sldMk cId="449876609" sldId="674"/>
            <ac:spMk id="29" creationId="{A3B5302C-D0C7-45A9-8684-09D95BF2759F}"/>
          </ac:spMkLst>
        </pc:spChg>
        <pc:spChg chg="add del mod">
          <ac:chgData name="Hermann Rodrigues" userId="236519ba8bb9b40d" providerId="LiveId" clId="{B47B54B5-320B-4FDB-9AE0-ED191F9A01D5}" dt="2019-02-18T00:51:17.087" v="3585" actId="478"/>
          <ac:spMkLst>
            <pc:docMk/>
            <pc:sldMk cId="449876609" sldId="674"/>
            <ac:spMk id="31" creationId="{ABD9CD2A-E045-481C-B8C0-6C6E70863F8E}"/>
          </ac:spMkLst>
        </pc:spChg>
        <pc:spChg chg="mod">
          <ac:chgData name="Hermann Rodrigues" userId="236519ba8bb9b40d" providerId="LiveId" clId="{B47B54B5-320B-4FDB-9AE0-ED191F9A01D5}" dt="2019-02-18T01:31:52.102" v="3832" actId="692"/>
          <ac:spMkLst>
            <pc:docMk/>
            <pc:sldMk cId="449876609" sldId="674"/>
            <ac:spMk id="34" creationId="{75ECBEA2-6C59-4FBD-ADA6-0EA7E7C79088}"/>
          </ac:spMkLst>
        </pc:spChg>
        <pc:spChg chg="mod">
          <ac:chgData name="Hermann Rodrigues" userId="236519ba8bb9b40d" providerId="LiveId" clId="{B47B54B5-320B-4FDB-9AE0-ED191F9A01D5}" dt="2019-02-18T01:31:52.102" v="3832" actId="692"/>
          <ac:spMkLst>
            <pc:docMk/>
            <pc:sldMk cId="449876609" sldId="674"/>
            <ac:spMk id="36" creationId="{B6D6DB4D-000E-4269-AE04-E3D3F9F755D6}"/>
          </ac:spMkLst>
        </pc:spChg>
        <pc:spChg chg="mod">
          <ac:chgData name="Hermann Rodrigues" userId="236519ba8bb9b40d" providerId="LiveId" clId="{B47B54B5-320B-4FDB-9AE0-ED191F9A01D5}" dt="2019-02-18T01:31:05.789" v="3826" actId="692"/>
          <ac:spMkLst>
            <pc:docMk/>
            <pc:sldMk cId="449876609" sldId="674"/>
            <ac:spMk id="38" creationId="{A2E206BD-6A4E-4DC7-B747-C4F015704E14}"/>
          </ac:spMkLst>
        </pc:spChg>
        <pc:spChg chg="mod">
          <ac:chgData name="Hermann Rodrigues" userId="236519ba8bb9b40d" providerId="LiveId" clId="{B47B54B5-320B-4FDB-9AE0-ED191F9A01D5}" dt="2019-02-18T01:31:05.789" v="3826" actId="692"/>
          <ac:spMkLst>
            <pc:docMk/>
            <pc:sldMk cId="449876609" sldId="674"/>
            <ac:spMk id="40" creationId="{E7484E3B-4643-42C8-9CDB-E4B07A73D36E}"/>
          </ac:spMkLst>
        </pc:spChg>
        <pc:spChg chg="add mod">
          <ac:chgData name="Hermann Rodrigues" userId="236519ba8bb9b40d" providerId="LiveId" clId="{B47B54B5-320B-4FDB-9AE0-ED191F9A01D5}" dt="2019-02-18T13:13:01.743" v="5454" actId="1076"/>
          <ac:spMkLst>
            <pc:docMk/>
            <pc:sldMk cId="449876609" sldId="674"/>
            <ac:spMk id="41" creationId="{8C330DB6-FAFF-460F-8512-E63AECAC5F47}"/>
          </ac:spMkLst>
        </pc:spChg>
        <pc:grpChg chg="mod">
          <ac:chgData name="Hermann Rodrigues" userId="236519ba8bb9b40d" providerId="LiveId" clId="{B47B54B5-320B-4FDB-9AE0-ED191F9A01D5}" dt="2019-02-17T23:10:51.429" v="2860" actId="14100"/>
          <ac:grpSpMkLst>
            <pc:docMk/>
            <pc:sldMk cId="449876609" sldId="674"/>
            <ac:grpSpMk id="2" creationId="{5B290EBF-591D-42D4-938B-CE695CB3383C}"/>
          </ac:grpSpMkLst>
        </pc:grpChg>
        <pc:grpChg chg="add mod">
          <ac:chgData name="Hermann Rodrigues" userId="236519ba8bb9b40d" providerId="LiveId" clId="{B47B54B5-320B-4FDB-9AE0-ED191F9A01D5}" dt="2019-02-18T00:51:57.719" v="3595" actId="1035"/>
          <ac:grpSpMkLst>
            <pc:docMk/>
            <pc:sldMk cId="449876609" sldId="674"/>
            <ac:grpSpMk id="32" creationId="{3E036543-03A9-4FD7-B3C8-CF9194AED775}"/>
          </ac:grpSpMkLst>
        </pc:grpChg>
        <pc:grpChg chg="add mod ord">
          <ac:chgData name="Hermann Rodrigues" userId="236519ba8bb9b40d" providerId="LiveId" clId="{B47B54B5-320B-4FDB-9AE0-ED191F9A01D5}" dt="2019-02-18T01:31:42.782" v="3831" actId="207"/>
          <ac:grpSpMkLst>
            <pc:docMk/>
            <pc:sldMk cId="449876609" sldId="674"/>
            <ac:grpSpMk id="33" creationId="{1A22B3EE-1A4C-4795-AC31-8AA9C887935A}"/>
          </ac:grpSpMkLst>
        </pc:grpChg>
        <pc:grpChg chg="add mod ord">
          <ac:chgData name="Hermann Rodrigues" userId="236519ba8bb9b40d" providerId="LiveId" clId="{B47B54B5-320B-4FDB-9AE0-ED191F9A01D5}" dt="2019-02-18T01:31:22.712" v="3829" actId="207"/>
          <ac:grpSpMkLst>
            <pc:docMk/>
            <pc:sldMk cId="449876609" sldId="674"/>
            <ac:grpSpMk id="37" creationId="{0D444D9B-233F-4664-B53C-DF103F4F624F}"/>
          </ac:grpSpMkLst>
        </pc:grpChg>
        <pc:picChg chg="mod">
          <ac:chgData name="Hermann Rodrigues" userId="236519ba8bb9b40d" providerId="LiveId" clId="{B47B54B5-320B-4FDB-9AE0-ED191F9A01D5}" dt="2019-02-17T23:09:18.998" v="2852" actId="29295"/>
          <ac:picMkLst>
            <pc:docMk/>
            <pc:sldMk cId="449876609" sldId="674"/>
            <ac:picMk id="5" creationId="{6B9A70F7-6F5E-46B3-85B3-906047F8A270}"/>
          </ac:picMkLst>
        </pc:picChg>
        <pc:picChg chg="add del mod">
          <ac:chgData name="Hermann Rodrigues" userId="236519ba8bb9b40d" providerId="LiveId" clId="{B47B54B5-320B-4FDB-9AE0-ED191F9A01D5}" dt="2019-02-18T00:50:01.047" v="3528" actId="478"/>
          <ac:picMkLst>
            <pc:docMk/>
            <pc:sldMk cId="449876609" sldId="674"/>
            <ac:picMk id="7" creationId="{3605F90F-B736-4F5B-9673-C7F414FF5658}"/>
          </ac:picMkLst>
        </pc:picChg>
        <pc:picChg chg="add del mod">
          <ac:chgData name="Hermann Rodrigues" userId="236519ba8bb9b40d" providerId="LiveId" clId="{B47B54B5-320B-4FDB-9AE0-ED191F9A01D5}" dt="2019-02-17T23:12:01.357" v="2879" actId="478"/>
          <ac:picMkLst>
            <pc:docMk/>
            <pc:sldMk cId="449876609" sldId="674"/>
            <ac:picMk id="9" creationId="{B7720E2E-9659-4ECD-8192-138B3B114678}"/>
          </ac:picMkLst>
        </pc:picChg>
        <pc:picChg chg="add del mod">
          <ac:chgData name="Hermann Rodrigues" userId="236519ba8bb9b40d" providerId="LiveId" clId="{B47B54B5-320B-4FDB-9AE0-ED191F9A01D5}" dt="2019-02-17T23:12:01.357" v="2879" actId="478"/>
          <ac:picMkLst>
            <pc:docMk/>
            <pc:sldMk cId="449876609" sldId="674"/>
            <ac:picMk id="10" creationId="{F1616C2E-5A58-4BD2-B367-33C4531245AE}"/>
          </ac:picMkLst>
        </pc:picChg>
        <pc:picChg chg="add del mod">
          <ac:chgData name="Hermann Rodrigues" userId="236519ba8bb9b40d" providerId="LiveId" clId="{B47B54B5-320B-4FDB-9AE0-ED191F9A01D5}" dt="2019-02-17T23:12:01.357" v="2879" actId="478"/>
          <ac:picMkLst>
            <pc:docMk/>
            <pc:sldMk cId="449876609" sldId="674"/>
            <ac:picMk id="12" creationId="{0B1446E4-EE93-4F94-8F5A-A90EA67CBC7A}"/>
          </ac:picMkLst>
        </pc:picChg>
        <pc:picChg chg="add del mod">
          <ac:chgData name="Hermann Rodrigues" userId="236519ba8bb9b40d" providerId="LiveId" clId="{B47B54B5-320B-4FDB-9AE0-ED191F9A01D5}" dt="2019-02-17T23:12:01.357" v="2879" actId="478"/>
          <ac:picMkLst>
            <pc:docMk/>
            <pc:sldMk cId="449876609" sldId="674"/>
            <ac:picMk id="13" creationId="{8DE0F71E-F6D7-47DF-BB20-8413DC8D22B2}"/>
          </ac:picMkLst>
        </pc:picChg>
        <pc:picChg chg="add del mod">
          <ac:chgData name="Hermann Rodrigues" userId="236519ba8bb9b40d" providerId="LiveId" clId="{B47B54B5-320B-4FDB-9AE0-ED191F9A01D5}" dt="2019-02-17T23:19:47.443" v="2928" actId="478"/>
          <ac:picMkLst>
            <pc:docMk/>
            <pc:sldMk cId="449876609" sldId="674"/>
            <ac:picMk id="16" creationId="{DE6D45EF-DCF3-4221-AA43-4080D5029D3B}"/>
          </ac:picMkLst>
        </pc:picChg>
        <pc:picChg chg="add del mod">
          <ac:chgData name="Hermann Rodrigues" userId="236519ba8bb9b40d" providerId="LiveId" clId="{B47B54B5-320B-4FDB-9AE0-ED191F9A01D5}" dt="2019-02-18T00:47:44.641" v="3434" actId="478"/>
          <ac:picMkLst>
            <pc:docMk/>
            <pc:sldMk cId="449876609" sldId="674"/>
            <ac:picMk id="21" creationId="{60A2BAB6-C136-4ED1-B38A-9B5EEC54A1FA}"/>
          </ac:picMkLst>
        </pc:picChg>
        <pc:picChg chg="add del mod">
          <ac:chgData name="Hermann Rodrigues" userId="236519ba8bb9b40d" providerId="LiveId" clId="{B47B54B5-320B-4FDB-9AE0-ED191F9A01D5}" dt="2019-02-18T00:47:46.601" v="3435" actId="478"/>
          <ac:picMkLst>
            <pc:docMk/>
            <pc:sldMk cId="449876609" sldId="674"/>
            <ac:picMk id="24" creationId="{32254150-5851-452A-9B47-8E965F8762F4}"/>
          </ac:picMkLst>
        </pc:picChg>
        <pc:picChg chg="add mod">
          <ac:chgData name="Hermann Rodrigues" userId="236519ba8bb9b40d" providerId="LiveId" clId="{B47B54B5-320B-4FDB-9AE0-ED191F9A01D5}" dt="2019-02-18T00:50:13.509" v="3529" actId="164"/>
          <ac:picMkLst>
            <pc:docMk/>
            <pc:sldMk cId="449876609" sldId="674"/>
            <ac:picMk id="27" creationId="{A8979E1B-D406-4FF2-B373-1EDC42131F41}"/>
          </ac:picMkLst>
        </pc:picChg>
        <pc:picChg chg="add del mod">
          <ac:chgData name="Hermann Rodrigues" userId="236519ba8bb9b40d" providerId="LiveId" clId="{B47B54B5-320B-4FDB-9AE0-ED191F9A01D5}" dt="2019-02-18T00:51:17.087" v="3585" actId="478"/>
          <ac:picMkLst>
            <pc:docMk/>
            <pc:sldMk cId="449876609" sldId="674"/>
            <ac:picMk id="30" creationId="{5AA57B61-23B0-4107-A854-215F69E4EDCE}"/>
          </ac:picMkLst>
        </pc:picChg>
        <pc:picChg chg="mod">
          <ac:chgData name="Hermann Rodrigues" userId="236519ba8bb9b40d" providerId="LiveId" clId="{B47B54B5-320B-4FDB-9AE0-ED191F9A01D5}" dt="2019-02-18T01:31:52.102" v="3832" actId="692"/>
          <ac:picMkLst>
            <pc:docMk/>
            <pc:sldMk cId="449876609" sldId="674"/>
            <ac:picMk id="35" creationId="{4D8E300B-EF45-41F7-86FB-CB958D254DAA}"/>
          </ac:picMkLst>
        </pc:picChg>
        <pc:picChg chg="mod">
          <ac:chgData name="Hermann Rodrigues" userId="236519ba8bb9b40d" providerId="LiveId" clId="{B47B54B5-320B-4FDB-9AE0-ED191F9A01D5}" dt="2019-02-18T01:31:05.789" v="3826" actId="692"/>
          <ac:picMkLst>
            <pc:docMk/>
            <pc:sldMk cId="449876609" sldId="674"/>
            <ac:picMk id="39" creationId="{932DC8A6-D23B-4347-9785-54894DA1996D}"/>
          </ac:picMkLst>
        </pc:picChg>
      </pc:sldChg>
      <pc:sldChg chg="add del">
        <pc:chgData name="Hermann Rodrigues" userId="236519ba8bb9b40d" providerId="LiveId" clId="{B47B54B5-320B-4FDB-9AE0-ED191F9A01D5}" dt="2019-02-18T19:41:05.116" v="9365" actId="2696"/>
        <pc:sldMkLst>
          <pc:docMk/>
          <pc:sldMk cId="2937509264" sldId="675"/>
        </pc:sldMkLst>
      </pc:sldChg>
      <pc:sldChg chg="add del">
        <pc:chgData name="Hermann Rodrigues" userId="236519ba8bb9b40d" providerId="LiveId" clId="{B47B54B5-320B-4FDB-9AE0-ED191F9A01D5}" dt="2019-02-18T19:41:08.364" v="9366" actId="2696"/>
        <pc:sldMkLst>
          <pc:docMk/>
          <pc:sldMk cId="3035656030" sldId="676"/>
        </pc:sldMkLst>
      </pc:sldChg>
      <pc:sldChg chg="addSp delSp modSp add modNotesTx">
        <pc:chgData name="Hermann Rodrigues" userId="236519ba8bb9b40d" providerId="LiveId" clId="{B47B54B5-320B-4FDB-9AE0-ED191F9A01D5}" dt="2019-02-18T23:36:24.911" v="11176" actId="20577"/>
        <pc:sldMkLst>
          <pc:docMk/>
          <pc:sldMk cId="3911071050" sldId="677"/>
        </pc:sldMkLst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2" creationId="{9111B342-F6E2-46F6-873B-A484E842E848}"/>
          </ac:spMkLst>
        </pc:spChg>
        <pc:spChg chg="add del mod">
          <ac:chgData name="Hermann Rodrigues" userId="236519ba8bb9b40d" providerId="LiveId" clId="{B47B54B5-320B-4FDB-9AE0-ED191F9A01D5}" dt="2019-02-18T15:27:46.321" v="6659" actId="478"/>
          <ac:spMkLst>
            <pc:docMk/>
            <pc:sldMk cId="3911071050" sldId="677"/>
            <ac:spMk id="3" creationId="{94DC6D70-6C12-44C0-BBDE-B1CC8F3B4E21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8" creationId="{A39368F7-5C9A-4239-8C5B-C732F9CCF982}"/>
          </ac:spMkLst>
        </pc:spChg>
        <pc:spChg chg="mod">
          <ac:chgData name="Hermann Rodrigues" userId="236519ba8bb9b40d" providerId="LiveId" clId="{B47B54B5-320B-4FDB-9AE0-ED191F9A01D5}" dt="2019-02-18T01:26:47.034" v="3773" actId="20577"/>
          <ac:spMkLst>
            <pc:docMk/>
            <pc:sldMk cId="3911071050" sldId="677"/>
            <ac:spMk id="11" creationId="{B0FA3D44-7FBB-4285-9DEE-7DFD1ECEAB81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2" creationId="{26919C46-0283-42B7-AB8D-1D4D5A9CB0B5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3" creationId="{B1061FE0-2B51-411F-BC08-2DA366A45EDF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4" creationId="{6B64EBA4-9E5E-423A-BEA3-2FE564E62110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5" creationId="{8FC345F4-E946-4AF3-80E9-65C894ED8568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6" creationId="{90464D74-309A-469F-84A7-0E4E839C129D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19" creationId="{BD4006A6-6533-45C1-ABF0-604A97B53570}"/>
          </ac:spMkLst>
        </pc:spChg>
        <pc:spChg chg="del">
          <ac:chgData name="Hermann Rodrigues" userId="236519ba8bb9b40d" providerId="LiveId" clId="{B47B54B5-320B-4FDB-9AE0-ED191F9A01D5}" dt="2019-02-18T01:26:28.824" v="3749" actId="478"/>
          <ac:spMkLst>
            <pc:docMk/>
            <pc:sldMk cId="3911071050" sldId="677"/>
            <ac:spMk id="21" creationId="{4F86BD8C-2C11-4C7F-999B-A6AA03D76D7B}"/>
          </ac:spMkLst>
        </pc:spChg>
        <pc:spChg chg="del">
          <ac:chgData name="Hermann Rodrigues" userId="236519ba8bb9b40d" providerId="LiveId" clId="{B47B54B5-320B-4FDB-9AE0-ED191F9A01D5}" dt="2019-02-18T01:26:32.655" v="3750" actId="478"/>
          <ac:spMkLst>
            <pc:docMk/>
            <pc:sldMk cId="3911071050" sldId="677"/>
            <ac:spMk id="23" creationId="{6EA330E8-8DAC-4DD9-92B4-57BD18BF6972}"/>
          </ac:spMkLst>
        </pc:spChg>
        <pc:spChg chg="add">
          <ac:chgData name="Hermann Rodrigues" userId="236519ba8bb9b40d" providerId="LiveId" clId="{B47B54B5-320B-4FDB-9AE0-ED191F9A01D5}" dt="2019-02-18T17:49:49.665" v="7306"/>
          <ac:spMkLst>
            <pc:docMk/>
            <pc:sldMk cId="3911071050" sldId="677"/>
            <ac:spMk id="69" creationId="{92DD3887-3762-4AEE-8F9E-9E5A9212557C}"/>
          </ac:spMkLst>
        </pc:spChg>
        <pc:spChg chg="add">
          <ac:chgData name="Hermann Rodrigues" userId="236519ba8bb9b40d" providerId="LiveId" clId="{B47B54B5-320B-4FDB-9AE0-ED191F9A01D5}" dt="2019-02-18T17:55:40.550" v="7376"/>
          <ac:spMkLst>
            <pc:docMk/>
            <pc:sldMk cId="3911071050" sldId="677"/>
            <ac:spMk id="70" creationId="{C7D8EDA1-B739-478A-A0B6-5C13EFC62B96}"/>
          </ac:spMkLst>
        </pc:spChg>
        <pc:spChg chg="add">
          <ac:chgData name="Hermann Rodrigues" userId="236519ba8bb9b40d" providerId="LiveId" clId="{B47B54B5-320B-4FDB-9AE0-ED191F9A01D5}" dt="2019-02-18T17:55:40.550" v="7376"/>
          <ac:spMkLst>
            <pc:docMk/>
            <pc:sldMk cId="3911071050" sldId="677"/>
            <ac:spMk id="71" creationId="{10A10C0C-24D0-45B4-9AC2-B97C38EECA77}"/>
          </ac:spMkLst>
        </pc:spChg>
        <pc:spChg chg="add">
          <ac:chgData name="Hermann Rodrigues" userId="236519ba8bb9b40d" providerId="LiveId" clId="{B47B54B5-320B-4FDB-9AE0-ED191F9A01D5}" dt="2019-02-18T17:55:40.550" v="7376"/>
          <ac:spMkLst>
            <pc:docMk/>
            <pc:sldMk cId="3911071050" sldId="677"/>
            <ac:spMk id="72" creationId="{2482F564-A07F-4D6E-8B8A-AF0A953C0D45}"/>
          </ac:spMkLst>
        </pc:spChg>
        <pc:spChg chg="add mod">
          <ac:chgData name="Hermann Rodrigues" userId="236519ba8bb9b40d" providerId="LiveId" clId="{B47B54B5-320B-4FDB-9AE0-ED191F9A01D5}" dt="2019-02-18T17:56:50.495" v="7406" actId="1037"/>
          <ac:spMkLst>
            <pc:docMk/>
            <pc:sldMk cId="3911071050" sldId="677"/>
            <ac:spMk id="73" creationId="{EB39EF86-7EC8-4BAF-88D9-EEFF4EA028C2}"/>
          </ac:spMkLst>
        </pc:spChg>
        <pc:spChg chg="add mod">
          <ac:chgData name="Hermann Rodrigues" userId="236519ba8bb9b40d" providerId="LiveId" clId="{B47B54B5-320B-4FDB-9AE0-ED191F9A01D5}" dt="2019-02-18T18:06:11.404" v="7506" actId="1076"/>
          <ac:spMkLst>
            <pc:docMk/>
            <pc:sldMk cId="3911071050" sldId="677"/>
            <ac:spMk id="74" creationId="{1E3DC884-B01B-4885-AD78-45F500958C5F}"/>
          </ac:spMkLst>
        </pc:spChg>
        <pc:spChg chg="add mod">
          <ac:chgData name="Hermann Rodrigues" userId="236519ba8bb9b40d" providerId="LiveId" clId="{B47B54B5-320B-4FDB-9AE0-ED191F9A01D5}" dt="2019-02-18T18:23:31.136" v="8171" actId="115"/>
          <ac:spMkLst>
            <pc:docMk/>
            <pc:sldMk cId="3911071050" sldId="677"/>
            <ac:spMk id="77" creationId="{B71CFA91-B7C1-4B05-A6C2-51B56758DF54}"/>
          </ac:spMkLst>
        </pc:spChg>
        <pc:spChg chg="add del mod">
          <ac:chgData name="Hermann Rodrigues" userId="236519ba8bb9b40d" providerId="LiveId" clId="{B47B54B5-320B-4FDB-9AE0-ED191F9A01D5}" dt="2019-02-18T18:21:15.507" v="8126" actId="478"/>
          <ac:spMkLst>
            <pc:docMk/>
            <pc:sldMk cId="3911071050" sldId="677"/>
            <ac:spMk id="78" creationId="{17CF946D-8DC5-450B-9F2C-ABCB37AA32F4}"/>
          </ac:spMkLst>
        </pc:spChg>
        <pc:spChg chg="add mod">
          <ac:chgData name="Hermann Rodrigues" userId="236519ba8bb9b40d" providerId="LiveId" clId="{B47B54B5-320B-4FDB-9AE0-ED191F9A01D5}" dt="2019-02-18T23:36:24.911" v="11176" actId="20577"/>
          <ac:spMkLst>
            <pc:docMk/>
            <pc:sldMk cId="3911071050" sldId="677"/>
            <ac:spMk id="79" creationId="{8ADB7D85-126B-4526-8DCF-907DD9EAAD83}"/>
          </ac:spMkLst>
        </pc:spChg>
        <pc:spChg chg="add mod">
          <ac:chgData name="Hermann Rodrigues" userId="236519ba8bb9b40d" providerId="LiveId" clId="{B47B54B5-320B-4FDB-9AE0-ED191F9A01D5}" dt="2019-02-18T20:52:36.579" v="10093" actId="688"/>
          <ac:spMkLst>
            <pc:docMk/>
            <pc:sldMk cId="3911071050" sldId="677"/>
            <ac:spMk id="85" creationId="{AD7AE514-A502-434B-99A0-2979C379B157}"/>
          </ac:spMkLst>
        </pc:spChg>
        <pc:spChg chg="add mod">
          <ac:chgData name="Hermann Rodrigues" userId="236519ba8bb9b40d" providerId="LiveId" clId="{B47B54B5-320B-4FDB-9AE0-ED191F9A01D5}" dt="2019-02-18T20:53:15.667" v="10121" actId="1037"/>
          <ac:spMkLst>
            <pc:docMk/>
            <pc:sldMk cId="3911071050" sldId="677"/>
            <ac:spMk id="86" creationId="{68C6779B-2DE8-4E97-B559-42D2284700ED}"/>
          </ac:spMkLst>
        </pc:spChg>
        <pc:picChg chg="del">
          <ac:chgData name="Hermann Rodrigues" userId="236519ba8bb9b40d" providerId="LiveId" clId="{B47B54B5-320B-4FDB-9AE0-ED191F9A01D5}" dt="2019-02-18T01:26:28.824" v="3749" actId="478"/>
          <ac:picMkLst>
            <pc:docMk/>
            <pc:sldMk cId="3911071050" sldId="677"/>
            <ac:picMk id="5" creationId="{89269EE3-CB08-4384-AC4F-314D1E390A74}"/>
          </ac:picMkLst>
        </pc:picChg>
        <pc:picChg chg="del">
          <ac:chgData name="Hermann Rodrigues" userId="236519ba8bb9b40d" providerId="LiveId" clId="{B47B54B5-320B-4FDB-9AE0-ED191F9A01D5}" dt="2019-02-18T01:26:32.655" v="3750" actId="478"/>
          <ac:picMkLst>
            <pc:docMk/>
            <pc:sldMk cId="3911071050" sldId="677"/>
            <ac:picMk id="6" creationId="{CBE71F92-3E75-40FB-8FA4-873D637B76EA}"/>
          </ac:picMkLst>
        </pc:picChg>
        <pc:picChg chg="del">
          <ac:chgData name="Hermann Rodrigues" userId="236519ba8bb9b40d" providerId="LiveId" clId="{B47B54B5-320B-4FDB-9AE0-ED191F9A01D5}" dt="2019-02-18T01:26:28.824" v="3749" actId="478"/>
          <ac:picMkLst>
            <pc:docMk/>
            <pc:sldMk cId="3911071050" sldId="677"/>
            <ac:picMk id="7" creationId="{7EF1AB73-731C-41E0-BCE2-0DEFE8EE2158}"/>
          </ac:picMkLst>
        </pc:picChg>
        <pc:picChg chg="add del mod">
          <ac:chgData name="Hermann Rodrigues" userId="236519ba8bb9b40d" providerId="LiveId" clId="{B47B54B5-320B-4FDB-9AE0-ED191F9A01D5}" dt="2019-02-18T15:32:16.919" v="6673" actId="478"/>
          <ac:picMkLst>
            <pc:docMk/>
            <pc:sldMk cId="3911071050" sldId="677"/>
            <ac:picMk id="10" creationId="{40027B8D-F4B6-409C-A9AE-5AC857DBDF97}"/>
          </ac:picMkLst>
        </pc:picChg>
        <pc:picChg chg="add del mod">
          <ac:chgData name="Hermann Rodrigues" userId="236519ba8bb9b40d" providerId="LiveId" clId="{B47B54B5-320B-4FDB-9AE0-ED191F9A01D5}" dt="2019-02-18T15:48:57.106" v="6722" actId="478"/>
          <ac:picMkLst>
            <pc:docMk/>
            <pc:sldMk cId="3911071050" sldId="677"/>
            <ac:picMk id="18" creationId="{97D5279B-B2FE-49ED-A541-5A2E8D9CD974}"/>
          </ac:picMkLst>
        </pc:picChg>
        <pc:picChg chg="add del mod">
          <ac:chgData name="Hermann Rodrigues" userId="236519ba8bb9b40d" providerId="LiveId" clId="{B47B54B5-320B-4FDB-9AE0-ED191F9A01D5}" dt="2019-02-18T17:45:02.219" v="7228" actId="478"/>
          <ac:picMkLst>
            <pc:docMk/>
            <pc:sldMk cId="3911071050" sldId="677"/>
            <ac:picMk id="24" creationId="{507DFE17-7502-4C5E-8E41-BDFFFE2877D1}"/>
          </ac:picMkLst>
        </pc:picChg>
        <pc:picChg chg="add del mod">
          <ac:chgData name="Hermann Rodrigues" userId="236519ba8bb9b40d" providerId="LiveId" clId="{B47B54B5-320B-4FDB-9AE0-ED191F9A01D5}" dt="2019-02-18T15:44:51.761" v="6698" actId="478"/>
          <ac:picMkLst>
            <pc:docMk/>
            <pc:sldMk cId="3911071050" sldId="677"/>
            <ac:picMk id="25" creationId="{AEFF5E68-EB5E-4CEB-95D0-E46C7944A4B8}"/>
          </ac:picMkLst>
        </pc:picChg>
        <pc:picChg chg="add del mod">
          <ac:chgData name="Hermann Rodrigues" userId="236519ba8bb9b40d" providerId="LiveId" clId="{B47B54B5-320B-4FDB-9AE0-ED191F9A01D5}" dt="2019-02-18T15:32:19.854" v="6675" actId="478"/>
          <ac:picMkLst>
            <pc:docMk/>
            <pc:sldMk cId="3911071050" sldId="677"/>
            <ac:picMk id="27" creationId="{23F97F59-0699-4C8A-9461-68D9AA272C20}"/>
          </ac:picMkLst>
        </pc:picChg>
        <pc:picChg chg="add del mod">
          <ac:chgData name="Hermann Rodrigues" userId="236519ba8bb9b40d" providerId="LiveId" clId="{B47B54B5-320B-4FDB-9AE0-ED191F9A01D5}" dt="2019-02-18T15:32:19.854" v="6675" actId="478"/>
          <ac:picMkLst>
            <pc:docMk/>
            <pc:sldMk cId="3911071050" sldId="677"/>
            <ac:picMk id="28" creationId="{15D10EF4-BF89-4D36-B923-5F6A4F36D5A6}"/>
          </ac:picMkLst>
        </pc:picChg>
        <pc:picChg chg="add del mod">
          <ac:chgData name="Hermann Rodrigues" userId="236519ba8bb9b40d" providerId="LiveId" clId="{B47B54B5-320B-4FDB-9AE0-ED191F9A01D5}" dt="2019-02-18T15:44:51.761" v="6698" actId="478"/>
          <ac:picMkLst>
            <pc:docMk/>
            <pc:sldMk cId="3911071050" sldId="677"/>
            <ac:picMk id="29" creationId="{F003D503-4FBD-48E9-ACAC-2E6C4A643510}"/>
          </ac:picMkLst>
        </pc:picChg>
        <pc:picChg chg="add del mod">
          <ac:chgData name="Hermann Rodrigues" userId="236519ba8bb9b40d" providerId="LiveId" clId="{B47B54B5-320B-4FDB-9AE0-ED191F9A01D5}" dt="2019-02-18T15:44:53.236" v="6699" actId="478"/>
          <ac:picMkLst>
            <pc:docMk/>
            <pc:sldMk cId="3911071050" sldId="677"/>
            <ac:picMk id="30" creationId="{8C128084-8A87-46EA-BD52-59D9DFDFEDA7}"/>
          </ac:picMkLst>
        </pc:picChg>
        <pc:picChg chg="add del mod">
          <ac:chgData name="Hermann Rodrigues" userId="236519ba8bb9b40d" providerId="LiveId" clId="{B47B54B5-320B-4FDB-9AE0-ED191F9A01D5}" dt="2019-02-18T15:44:51.761" v="6698" actId="478"/>
          <ac:picMkLst>
            <pc:docMk/>
            <pc:sldMk cId="3911071050" sldId="677"/>
            <ac:picMk id="31" creationId="{DC2E36E5-25FB-4C4D-824A-4AEF516128F3}"/>
          </ac:picMkLst>
        </pc:picChg>
        <pc:picChg chg="add del mod">
          <ac:chgData name="Hermann Rodrigues" userId="236519ba8bb9b40d" providerId="LiveId" clId="{B47B54B5-320B-4FDB-9AE0-ED191F9A01D5}" dt="2019-02-18T15:45:38.161" v="6716" actId="478"/>
          <ac:picMkLst>
            <pc:docMk/>
            <pc:sldMk cId="3911071050" sldId="677"/>
            <ac:picMk id="34" creationId="{FD2A5C24-D565-4781-9CEE-0DFF9ED0B4D2}"/>
          </ac:picMkLst>
        </pc:picChg>
        <pc:picChg chg="add del mod">
          <ac:chgData name="Hermann Rodrigues" userId="236519ba8bb9b40d" providerId="LiveId" clId="{B47B54B5-320B-4FDB-9AE0-ED191F9A01D5}" dt="2019-02-18T15:45:21.083" v="6710" actId="478"/>
          <ac:picMkLst>
            <pc:docMk/>
            <pc:sldMk cId="3911071050" sldId="677"/>
            <ac:picMk id="36" creationId="{A23BED05-FD55-44E4-9396-C44508C5E89C}"/>
          </ac:picMkLst>
        </pc:picChg>
        <pc:picChg chg="add del mod">
          <ac:chgData name="Hermann Rodrigues" userId="236519ba8bb9b40d" providerId="LiveId" clId="{B47B54B5-320B-4FDB-9AE0-ED191F9A01D5}" dt="2019-02-18T15:44:51.761" v="6698" actId="478"/>
          <ac:picMkLst>
            <pc:docMk/>
            <pc:sldMk cId="3911071050" sldId="677"/>
            <ac:picMk id="38" creationId="{3116603E-1450-4D02-A292-55B2179E2470}"/>
          </ac:picMkLst>
        </pc:picChg>
        <pc:picChg chg="add del mod">
          <ac:chgData name="Hermann Rodrigues" userId="236519ba8bb9b40d" providerId="LiveId" clId="{B47B54B5-320B-4FDB-9AE0-ED191F9A01D5}" dt="2019-02-18T15:53:46.971" v="6739" actId="478"/>
          <ac:picMkLst>
            <pc:docMk/>
            <pc:sldMk cId="3911071050" sldId="677"/>
            <ac:picMk id="40" creationId="{7808AA3E-FF82-4E5C-A883-12647A0A5DC4}"/>
          </ac:picMkLst>
        </pc:picChg>
        <pc:picChg chg="add del mod">
          <ac:chgData name="Hermann Rodrigues" userId="236519ba8bb9b40d" providerId="LiveId" clId="{B47B54B5-320B-4FDB-9AE0-ED191F9A01D5}" dt="2019-02-18T15:53:46.971" v="6739" actId="478"/>
          <ac:picMkLst>
            <pc:docMk/>
            <pc:sldMk cId="3911071050" sldId="677"/>
            <ac:picMk id="42" creationId="{FC5A72AF-008C-4D08-B950-1115528E0146}"/>
          </ac:picMkLst>
        </pc:picChg>
        <pc:picChg chg="add del mod">
          <ac:chgData name="Hermann Rodrigues" userId="236519ba8bb9b40d" providerId="LiveId" clId="{B47B54B5-320B-4FDB-9AE0-ED191F9A01D5}" dt="2019-02-18T15:53:49.578" v="6740" actId="478"/>
          <ac:picMkLst>
            <pc:docMk/>
            <pc:sldMk cId="3911071050" sldId="677"/>
            <ac:picMk id="43" creationId="{FD0B7955-4AE4-43AE-BAD9-34A8C7D913D7}"/>
          </ac:picMkLst>
        </pc:picChg>
        <pc:picChg chg="add del mod">
          <ac:chgData name="Hermann Rodrigues" userId="236519ba8bb9b40d" providerId="LiveId" clId="{B47B54B5-320B-4FDB-9AE0-ED191F9A01D5}" dt="2019-02-18T17:09:08.925" v="6955" actId="478"/>
          <ac:picMkLst>
            <pc:docMk/>
            <pc:sldMk cId="3911071050" sldId="677"/>
            <ac:picMk id="44" creationId="{360064E2-3E47-4C3B-A916-9641D81ACE12}"/>
          </ac:picMkLst>
        </pc:picChg>
        <pc:picChg chg="add del mod">
          <ac:chgData name="Hermann Rodrigues" userId="236519ba8bb9b40d" providerId="LiveId" clId="{B47B54B5-320B-4FDB-9AE0-ED191F9A01D5}" dt="2019-02-18T15:48:57.106" v="6722" actId="478"/>
          <ac:picMkLst>
            <pc:docMk/>
            <pc:sldMk cId="3911071050" sldId="677"/>
            <ac:picMk id="45" creationId="{D4F70D83-4E9F-4278-A568-09C11D34A8F2}"/>
          </ac:picMkLst>
        </pc:picChg>
        <pc:picChg chg="add del mod">
          <ac:chgData name="Hermann Rodrigues" userId="236519ba8bb9b40d" providerId="LiveId" clId="{B47B54B5-320B-4FDB-9AE0-ED191F9A01D5}" dt="2019-02-18T15:48:57.106" v="6722" actId="478"/>
          <ac:picMkLst>
            <pc:docMk/>
            <pc:sldMk cId="3911071050" sldId="677"/>
            <ac:picMk id="46" creationId="{A2A777DE-E035-485C-B0EE-FC5B9EEF0AC4}"/>
          </ac:picMkLst>
        </pc:picChg>
        <pc:picChg chg="add del mod">
          <ac:chgData name="Hermann Rodrigues" userId="236519ba8bb9b40d" providerId="LiveId" clId="{B47B54B5-320B-4FDB-9AE0-ED191F9A01D5}" dt="2019-02-18T15:53:29.330" v="6735" actId="478"/>
          <ac:picMkLst>
            <pc:docMk/>
            <pc:sldMk cId="3911071050" sldId="677"/>
            <ac:picMk id="48" creationId="{2724F8C6-A8E5-4D5F-B615-B4E7094ACC5C}"/>
          </ac:picMkLst>
        </pc:picChg>
        <pc:picChg chg="add del mod">
          <ac:chgData name="Hermann Rodrigues" userId="236519ba8bb9b40d" providerId="LiveId" clId="{B47B54B5-320B-4FDB-9AE0-ED191F9A01D5}" dt="2019-02-18T15:53:29.330" v="6735" actId="478"/>
          <ac:picMkLst>
            <pc:docMk/>
            <pc:sldMk cId="3911071050" sldId="677"/>
            <ac:picMk id="49" creationId="{EC3A288F-285B-4C9C-8903-03C11F8E42A4}"/>
          </ac:picMkLst>
        </pc:picChg>
        <pc:picChg chg="add del mod">
          <ac:chgData name="Hermann Rodrigues" userId="236519ba8bb9b40d" providerId="LiveId" clId="{B47B54B5-320B-4FDB-9AE0-ED191F9A01D5}" dt="2019-02-18T15:53:29.330" v="6735" actId="478"/>
          <ac:picMkLst>
            <pc:docMk/>
            <pc:sldMk cId="3911071050" sldId="677"/>
            <ac:picMk id="50" creationId="{3FAB28DE-127C-4797-B5E4-9E4813478582}"/>
          </ac:picMkLst>
        </pc:picChg>
        <pc:picChg chg="add del mod">
          <ac:chgData name="Hermann Rodrigues" userId="236519ba8bb9b40d" providerId="LiveId" clId="{B47B54B5-320B-4FDB-9AE0-ED191F9A01D5}" dt="2019-02-18T17:45:32.814" v="7235" actId="478"/>
          <ac:picMkLst>
            <pc:docMk/>
            <pc:sldMk cId="3911071050" sldId="677"/>
            <ac:picMk id="51" creationId="{CBF606A2-BD31-47EB-B3B9-827720636F2A}"/>
          </ac:picMkLst>
        </pc:picChg>
        <pc:picChg chg="add del mod">
          <ac:chgData name="Hermann Rodrigues" userId="236519ba8bb9b40d" providerId="LiveId" clId="{B47B54B5-320B-4FDB-9AE0-ED191F9A01D5}" dt="2019-02-18T17:09:08.925" v="6955" actId="478"/>
          <ac:picMkLst>
            <pc:docMk/>
            <pc:sldMk cId="3911071050" sldId="677"/>
            <ac:picMk id="52" creationId="{DF55B573-D990-4D15-870F-815674A57E44}"/>
          </ac:picMkLst>
        </pc:picChg>
        <pc:picChg chg="add del mod">
          <ac:chgData name="Hermann Rodrigues" userId="236519ba8bb9b40d" providerId="LiveId" clId="{B47B54B5-320B-4FDB-9AE0-ED191F9A01D5}" dt="2019-02-18T17:09:08.925" v="6955" actId="478"/>
          <ac:picMkLst>
            <pc:docMk/>
            <pc:sldMk cId="3911071050" sldId="677"/>
            <ac:picMk id="53" creationId="{30505612-DA3E-4650-9925-CCEF744DF316}"/>
          </ac:picMkLst>
        </pc:picChg>
        <pc:picChg chg="add del mod">
          <ac:chgData name="Hermann Rodrigues" userId="236519ba8bb9b40d" providerId="LiveId" clId="{B47B54B5-320B-4FDB-9AE0-ED191F9A01D5}" dt="2019-02-18T17:09:08.925" v="6955" actId="478"/>
          <ac:picMkLst>
            <pc:docMk/>
            <pc:sldMk cId="3911071050" sldId="677"/>
            <ac:picMk id="54" creationId="{981133C5-9875-4BB4-BB6C-BF00DE622915}"/>
          </ac:picMkLst>
        </pc:picChg>
        <pc:picChg chg="add del mod">
          <ac:chgData name="Hermann Rodrigues" userId="236519ba8bb9b40d" providerId="LiveId" clId="{B47B54B5-320B-4FDB-9AE0-ED191F9A01D5}" dt="2019-02-18T17:45:32.814" v="7235" actId="478"/>
          <ac:picMkLst>
            <pc:docMk/>
            <pc:sldMk cId="3911071050" sldId="677"/>
            <ac:picMk id="55" creationId="{1E5C3670-9F9B-48A3-A6E4-611D98D1DAE3}"/>
          </ac:picMkLst>
        </pc:picChg>
        <pc:picChg chg="add del mod">
          <ac:chgData name="Hermann Rodrigues" userId="236519ba8bb9b40d" providerId="LiveId" clId="{B47B54B5-320B-4FDB-9AE0-ED191F9A01D5}" dt="2019-02-18T15:54:23.948" v="6762" actId="478"/>
          <ac:picMkLst>
            <pc:docMk/>
            <pc:sldMk cId="3911071050" sldId="677"/>
            <ac:picMk id="56" creationId="{A643FF0B-35C9-4AA5-B2F2-049C92F47386}"/>
          </ac:picMkLst>
        </pc:picChg>
        <pc:picChg chg="add del mod">
          <ac:chgData name="Hermann Rodrigues" userId="236519ba8bb9b40d" providerId="LiveId" clId="{B47B54B5-320B-4FDB-9AE0-ED191F9A01D5}" dt="2019-02-18T15:54:23.948" v="6762" actId="478"/>
          <ac:picMkLst>
            <pc:docMk/>
            <pc:sldMk cId="3911071050" sldId="677"/>
            <ac:picMk id="57" creationId="{E23E5183-19D2-45F6-9C92-1135C9274043}"/>
          </ac:picMkLst>
        </pc:picChg>
        <pc:picChg chg="add del mod">
          <ac:chgData name="Hermann Rodrigues" userId="236519ba8bb9b40d" providerId="LiveId" clId="{B47B54B5-320B-4FDB-9AE0-ED191F9A01D5}" dt="2019-02-18T17:45:32.814" v="7235" actId="478"/>
          <ac:picMkLst>
            <pc:docMk/>
            <pc:sldMk cId="3911071050" sldId="677"/>
            <ac:picMk id="58" creationId="{63277E63-EC42-4F49-9DE9-DA11763F70D5}"/>
          </ac:picMkLst>
        </pc:picChg>
        <pc:picChg chg="add del mod">
          <ac:chgData name="Hermann Rodrigues" userId="236519ba8bb9b40d" providerId="LiveId" clId="{B47B54B5-320B-4FDB-9AE0-ED191F9A01D5}" dt="2019-02-18T17:45:32.814" v="7235" actId="478"/>
          <ac:picMkLst>
            <pc:docMk/>
            <pc:sldMk cId="3911071050" sldId="677"/>
            <ac:picMk id="59" creationId="{A49D8CAD-7177-4017-A9E3-F6AE5A033BCD}"/>
          </ac:picMkLst>
        </pc:picChg>
        <pc:picChg chg="add del mod">
          <ac:chgData name="Hermann Rodrigues" userId="236519ba8bb9b40d" providerId="LiveId" clId="{B47B54B5-320B-4FDB-9AE0-ED191F9A01D5}" dt="2019-02-18T17:45:32.814" v="7235" actId="478"/>
          <ac:picMkLst>
            <pc:docMk/>
            <pc:sldMk cId="3911071050" sldId="677"/>
            <ac:picMk id="60" creationId="{D25672E9-3432-471F-9A43-E945CE72956E}"/>
          </ac:picMkLst>
        </pc:picChg>
        <pc:picChg chg="add mod ord">
          <ac:chgData name="Hermann Rodrigues" userId="236519ba8bb9b40d" providerId="LiveId" clId="{B47B54B5-320B-4FDB-9AE0-ED191F9A01D5}" dt="2019-02-18T17:49:55.347" v="7307" actId="166"/>
          <ac:picMkLst>
            <pc:docMk/>
            <pc:sldMk cId="3911071050" sldId="677"/>
            <ac:picMk id="61" creationId="{73C88E83-26AB-4BB3-BB99-51E1E1F7676C}"/>
          </ac:picMkLst>
        </pc:picChg>
        <pc:picChg chg="add del">
          <ac:chgData name="Hermann Rodrigues" userId="236519ba8bb9b40d" providerId="LiveId" clId="{B47B54B5-320B-4FDB-9AE0-ED191F9A01D5}" dt="2019-02-18T17:37:45.607" v="7161" actId="478"/>
          <ac:picMkLst>
            <pc:docMk/>
            <pc:sldMk cId="3911071050" sldId="677"/>
            <ac:picMk id="62" creationId="{223A359C-A896-4B78-B7AC-3FA8C3EA4BB4}"/>
          </ac:picMkLst>
        </pc:picChg>
        <pc:picChg chg="add">
          <ac:chgData name="Hermann Rodrigues" userId="236519ba8bb9b40d" providerId="LiveId" clId="{B47B54B5-320B-4FDB-9AE0-ED191F9A01D5}" dt="2019-02-18T17:09:09.619" v="6956"/>
          <ac:picMkLst>
            <pc:docMk/>
            <pc:sldMk cId="3911071050" sldId="677"/>
            <ac:picMk id="63" creationId="{E28C0EC2-1942-4777-A97D-DD2E5C4BD52E}"/>
          </ac:picMkLst>
        </pc:picChg>
        <pc:picChg chg="add">
          <ac:chgData name="Hermann Rodrigues" userId="236519ba8bb9b40d" providerId="LiveId" clId="{B47B54B5-320B-4FDB-9AE0-ED191F9A01D5}" dt="2019-02-18T17:09:09.619" v="6956"/>
          <ac:picMkLst>
            <pc:docMk/>
            <pc:sldMk cId="3911071050" sldId="677"/>
            <ac:picMk id="64" creationId="{27A342F0-79D3-4835-9BA2-6D7B723299CA}"/>
          </ac:picMkLst>
        </pc:picChg>
        <pc:picChg chg="add mod">
          <ac:chgData name="Hermann Rodrigues" userId="236519ba8bb9b40d" providerId="LiveId" clId="{B47B54B5-320B-4FDB-9AE0-ED191F9A01D5}" dt="2019-02-18T18:19:59.080" v="8121" actId="108"/>
          <ac:picMkLst>
            <pc:docMk/>
            <pc:sldMk cId="3911071050" sldId="677"/>
            <ac:picMk id="65" creationId="{684A0213-67AF-4D7A-AA8E-16EE955F51EE}"/>
          </ac:picMkLst>
        </pc:picChg>
        <pc:picChg chg="add del">
          <ac:chgData name="Hermann Rodrigues" userId="236519ba8bb9b40d" providerId="LiveId" clId="{B47B54B5-320B-4FDB-9AE0-ED191F9A01D5}" dt="2019-02-18T17:45:21.863" v="7234" actId="478"/>
          <ac:picMkLst>
            <pc:docMk/>
            <pc:sldMk cId="3911071050" sldId="677"/>
            <ac:picMk id="66" creationId="{0B4B8647-B5A5-4FB2-B3DD-B86CF0B8D4D2}"/>
          </ac:picMkLst>
        </pc:picChg>
        <pc:picChg chg="add">
          <ac:chgData name="Hermann Rodrigues" userId="236519ba8bb9b40d" providerId="LiveId" clId="{B47B54B5-320B-4FDB-9AE0-ED191F9A01D5}" dt="2019-02-18T17:44:58.622" v="7227"/>
          <ac:picMkLst>
            <pc:docMk/>
            <pc:sldMk cId="3911071050" sldId="677"/>
            <ac:picMk id="67" creationId="{20A4C163-0F28-4C94-9746-686D86355D5B}"/>
          </ac:picMkLst>
        </pc:picChg>
        <pc:picChg chg="add mod ord">
          <ac:chgData name="Hermann Rodrigues" userId="236519ba8bb9b40d" providerId="LiveId" clId="{B47B54B5-320B-4FDB-9AE0-ED191F9A01D5}" dt="2019-02-18T17:50:07.107" v="7309" actId="1076"/>
          <ac:picMkLst>
            <pc:docMk/>
            <pc:sldMk cId="3911071050" sldId="677"/>
            <ac:picMk id="68" creationId="{D9D626E5-DBBF-4E96-8ACB-37907636B6EA}"/>
          </ac:picMkLst>
        </pc:picChg>
        <pc:picChg chg="add mod">
          <ac:chgData name="Hermann Rodrigues" userId="236519ba8bb9b40d" providerId="LiveId" clId="{B47B54B5-320B-4FDB-9AE0-ED191F9A01D5}" dt="2019-02-18T18:18:56.257" v="8032" actId="571"/>
          <ac:picMkLst>
            <pc:docMk/>
            <pc:sldMk cId="3911071050" sldId="677"/>
            <ac:picMk id="75" creationId="{B67795F7-6F07-4C85-9162-5A90A9178B84}"/>
          </ac:picMkLst>
        </pc:picChg>
        <pc:picChg chg="add mod">
          <ac:chgData name="Hermann Rodrigues" userId="236519ba8bb9b40d" providerId="LiveId" clId="{B47B54B5-320B-4FDB-9AE0-ED191F9A01D5}" dt="2019-02-18T18:19:59.080" v="8121" actId="108"/>
          <ac:picMkLst>
            <pc:docMk/>
            <pc:sldMk cId="3911071050" sldId="677"/>
            <ac:picMk id="76" creationId="{18FDB5C0-B915-421D-93C7-EBD11AB06520}"/>
          </ac:picMkLst>
        </pc:picChg>
        <pc:cxnChg chg="del">
          <ac:chgData name="Hermann Rodrigues" userId="236519ba8bb9b40d" providerId="LiveId" clId="{B47B54B5-320B-4FDB-9AE0-ED191F9A01D5}" dt="2019-02-18T01:26:28.824" v="3749" actId="478"/>
          <ac:cxnSpMkLst>
            <pc:docMk/>
            <pc:sldMk cId="3911071050" sldId="677"/>
            <ac:cxnSpMk id="4" creationId="{5919D136-673E-4ABB-A52B-A6534359C072}"/>
          </ac:cxnSpMkLst>
        </pc:cxnChg>
        <pc:cxnChg chg="del mod">
          <ac:chgData name="Hermann Rodrigues" userId="236519ba8bb9b40d" providerId="LiveId" clId="{B47B54B5-320B-4FDB-9AE0-ED191F9A01D5}" dt="2019-02-18T01:26:28.824" v="3749" actId="478"/>
          <ac:cxnSpMkLst>
            <pc:docMk/>
            <pc:sldMk cId="3911071050" sldId="677"/>
            <ac:cxnSpMk id="20" creationId="{D84470F3-8DCD-4615-8A90-48B02F6116FD}"/>
          </ac:cxnSpMkLst>
        </pc:cxnChg>
        <pc:cxnChg chg="del mod">
          <ac:chgData name="Hermann Rodrigues" userId="236519ba8bb9b40d" providerId="LiveId" clId="{B47B54B5-320B-4FDB-9AE0-ED191F9A01D5}" dt="2019-02-18T01:26:28.824" v="3749" actId="478"/>
          <ac:cxnSpMkLst>
            <pc:docMk/>
            <pc:sldMk cId="3911071050" sldId="677"/>
            <ac:cxnSpMk id="22" creationId="{424B3CB4-F8E4-4737-A07C-6A09DBA6D7EB}"/>
          </ac:cxnSpMkLst>
        </pc:cxnChg>
        <pc:cxnChg chg="del mod">
          <ac:chgData name="Hermann Rodrigues" userId="236519ba8bb9b40d" providerId="LiveId" clId="{B47B54B5-320B-4FDB-9AE0-ED191F9A01D5}" dt="2019-02-18T01:26:28.824" v="3749" actId="478"/>
          <ac:cxnSpMkLst>
            <pc:docMk/>
            <pc:sldMk cId="3911071050" sldId="677"/>
            <ac:cxnSpMk id="26" creationId="{52A33D42-C673-469B-8CA5-17B386102EB7}"/>
          </ac:cxnSpMkLst>
        </pc:cxnChg>
        <pc:cxnChg chg="del mod">
          <ac:chgData name="Hermann Rodrigues" userId="236519ba8bb9b40d" providerId="LiveId" clId="{B47B54B5-320B-4FDB-9AE0-ED191F9A01D5}" dt="2019-02-18T01:26:28.824" v="3749" actId="478"/>
          <ac:cxnSpMkLst>
            <pc:docMk/>
            <pc:sldMk cId="3911071050" sldId="677"/>
            <ac:cxnSpMk id="32" creationId="{2BED33EE-ABFF-4353-B0EE-7CF9B187E637}"/>
          </ac:cxnSpMkLst>
        </pc:cxnChg>
        <pc:cxnChg chg="add mod">
          <ac:chgData name="Hermann Rodrigues" userId="236519ba8bb9b40d" providerId="LiveId" clId="{B47B54B5-320B-4FDB-9AE0-ED191F9A01D5}" dt="2019-02-18T20:51:06.839" v="10043" actId="14100"/>
          <ac:cxnSpMkLst>
            <pc:docMk/>
            <pc:sldMk cId="3911071050" sldId="677"/>
            <ac:cxnSpMk id="81" creationId="{1531CD85-A1F1-492E-BF6D-4102222A5450}"/>
          </ac:cxnSpMkLst>
        </pc:cxnChg>
      </pc:sldChg>
      <pc:sldChg chg="addSp modSp add">
        <pc:chgData name="Hermann Rodrigues" userId="236519ba8bb9b40d" providerId="LiveId" clId="{B47B54B5-320B-4FDB-9AE0-ED191F9A01D5}" dt="2019-02-18T11:20:14.675" v="4299" actId="1038"/>
        <pc:sldMkLst>
          <pc:docMk/>
          <pc:sldMk cId="432597317" sldId="678"/>
        </pc:sldMkLst>
        <pc:spChg chg="mod">
          <ac:chgData name="Hermann Rodrigues" userId="236519ba8bb9b40d" providerId="LiveId" clId="{B47B54B5-320B-4FDB-9AE0-ED191F9A01D5}" dt="2019-02-18T11:02:36.245" v="3906" actId="20577"/>
          <ac:spMkLst>
            <pc:docMk/>
            <pc:sldMk cId="432597317" sldId="678"/>
            <ac:spMk id="2" creationId="{A20B2FEE-48A3-4959-837F-EC9F25457ABD}"/>
          </ac:spMkLst>
        </pc:spChg>
        <pc:spChg chg="add mod">
          <ac:chgData name="Hermann Rodrigues" userId="236519ba8bb9b40d" providerId="LiveId" clId="{B47B54B5-320B-4FDB-9AE0-ED191F9A01D5}" dt="2019-02-18T11:20:05.101" v="4294" actId="1037"/>
          <ac:spMkLst>
            <pc:docMk/>
            <pc:sldMk cId="432597317" sldId="678"/>
            <ac:spMk id="4" creationId="{010E0B4A-282C-4F99-99A5-F0BEB309BFB7}"/>
          </ac:spMkLst>
        </pc:spChg>
        <pc:spChg chg="add mod ord">
          <ac:chgData name="Hermann Rodrigues" userId="236519ba8bb9b40d" providerId="LiveId" clId="{B47B54B5-320B-4FDB-9AE0-ED191F9A01D5}" dt="2019-02-18T11:20:11.881" v="4295" actId="166"/>
          <ac:spMkLst>
            <pc:docMk/>
            <pc:sldMk cId="432597317" sldId="678"/>
            <ac:spMk id="9" creationId="{FCD010F0-64BB-445C-A22C-7FF219DA849B}"/>
          </ac:spMkLst>
        </pc:spChg>
        <pc:spChg chg="add mod">
          <ac:chgData name="Hermann Rodrigues" userId="236519ba8bb9b40d" providerId="LiveId" clId="{B47B54B5-320B-4FDB-9AE0-ED191F9A01D5}" dt="2019-02-18T11:20:14.675" v="4299" actId="1038"/>
          <ac:spMkLst>
            <pc:docMk/>
            <pc:sldMk cId="432597317" sldId="678"/>
            <ac:spMk id="10" creationId="{9038EAAC-F998-497D-ACBE-8CB8AA5068F8}"/>
          </ac:spMkLst>
        </pc:spChg>
        <pc:spChg chg="add mod">
          <ac:chgData name="Hermann Rodrigues" userId="236519ba8bb9b40d" providerId="LiveId" clId="{B47B54B5-320B-4FDB-9AE0-ED191F9A01D5}" dt="2019-02-18T11:19:06.292" v="4184" actId="20577"/>
          <ac:spMkLst>
            <pc:docMk/>
            <pc:sldMk cId="432597317" sldId="678"/>
            <ac:spMk id="11" creationId="{E647A29C-F38A-4F53-BBE5-01F80FCBC16D}"/>
          </ac:spMkLst>
        </pc:spChg>
        <pc:spChg chg="add mod">
          <ac:chgData name="Hermann Rodrigues" userId="236519ba8bb9b40d" providerId="LiveId" clId="{B47B54B5-320B-4FDB-9AE0-ED191F9A01D5}" dt="2019-02-18T11:19:53.851" v="4289" actId="1076"/>
          <ac:spMkLst>
            <pc:docMk/>
            <pc:sldMk cId="432597317" sldId="678"/>
            <ac:spMk id="12" creationId="{42834683-F96D-4E25-835D-45198714344F}"/>
          </ac:spMkLst>
        </pc:spChg>
        <pc:spChg chg="add mod">
          <ac:chgData name="Hermann Rodrigues" userId="236519ba8bb9b40d" providerId="LiveId" clId="{B47B54B5-320B-4FDB-9AE0-ED191F9A01D5}" dt="2019-02-18T11:19:31.819" v="4285" actId="1037"/>
          <ac:spMkLst>
            <pc:docMk/>
            <pc:sldMk cId="432597317" sldId="678"/>
            <ac:spMk id="13" creationId="{9B008009-9F22-42E7-AB14-E1C85B49521A}"/>
          </ac:spMkLst>
        </pc:spChg>
        <pc:picChg chg="add mod">
          <ac:chgData name="Hermann Rodrigues" userId="236519ba8bb9b40d" providerId="LiveId" clId="{B47B54B5-320B-4FDB-9AE0-ED191F9A01D5}" dt="2019-02-18T11:10:45.923" v="4016" actId="1076"/>
          <ac:picMkLst>
            <pc:docMk/>
            <pc:sldMk cId="432597317" sldId="678"/>
            <ac:picMk id="3" creationId="{B4948E9A-A5FA-4B5E-B6B5-AB0C2BDD48FE}"/>
          </ac:picMkLst>
        </pc:picChg>
        <pc:cxnChg chg="add mod">
          <ac:chgData name="Hermann Rodrigues" userId="236519ba8bb9b40d" providerId="LiveId" clId="{B47B54B5-320B-4FDB-9AE0-ED191F9A01D5}" dt="2019-02-18T11:09:17.476" v="3971" actId="1076"/>
          <ac:cxnSpMkLst>
            <pc:docMk/>
            <pc:sldMk cId="432597317" sldId="678"/>
            <ac:cxnSpMk id="6" creationId="{90B5DB7F-B3CC-4028-B5BA-1EF392A82925}"/>
          </ac:cxnSpMkLst>
        </pc:cxnChg>
        <pc:cxnChg chg="add mod">
          <ac:chgData name="Hermann Rodrigues" userId="236519ba8bb9b40d" providerId="LiveId" clId="{B47B54B5-320B-4FDB-9AE0-ED191F9A01D5}" dt="2019-02-18T11:09:33.136" v="3974" actId="14100"/>
          <ac:cxnSpMkLst>
            <pc:docMk/>
            <pc:sldMk cId="432597317" sldId="678"/>
            <ac:cxnSpMk id="7" creationId="{6BA96CB2-7060-4C26-8BA4-75242756101C}"/>
          </ac:cxnSpMkLst>
        </pc:cxnChg>
      </pc:sldChg>
      <pc:sldChg chg="add del">
        <pc:chgData name="Hermann Rodrigues" userId="236519ba8bb9b40d" providerId="LiveId" clId="{B47B54B5-320B-4FDB-9AE0-ED191F9A01D5}" dt="2019-02-18T11:02:40.855" v="3908"/>
        <pc:sldMkLst>
          <pc:docMk/>
          <pc:sldMk cId="918863948" sldId="679"/>
        </pc:sldMkLst>
      </pc:sldChg>
      <pc:sldChg chg="addSp delSp modSp add">
        <pc:chgData name="Hermann Rodrigues" userId="236519ba8bb9b40d" providerId="LiveId" clId="{B47B54B5-320B-4FDB-9AE0-ED191F9A01D5}" dt="2019-02-18T13:38:16.606" v="5781" actId="1038"/>
        <pc:sldMkLst>
          <pc:docMk/>
          <pc:sldMk cId="3729192577" sldId="679"/>
        </pc:sldMkLst>
        <pc:spChg chg="del">
          <ac:chgData name="Hermann Rodrigues" userId="236519ba8bb9b40d" providerId="LiveId" clId="{B47B54B5-320B-4FDB-9AE0-ED191F9A01D5}" dt="2019-02-18T11:24:47.850" v="4316" actId="478"/>
          <ac:spMkLst>
            <pc:docMk/>
            <pc:sldMk cId="3729192577" sldId="679"/>
            <ac:spMk id="2" creationId="{E4D88B2A-4962-4E49-B47D-0FF76210257D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" creationId="{D5E6B5E9-0146-47B3-BB24-B04D08BACC9E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4" creationId="{16EE3E8B-1948-43B0-9B84-8D07C6316250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5" creationId="{C77F65F7-7DCE-4341-87CD-805EC68F7BC7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6" creationId="{D7A61B2F-7FD6-4BB8-9539-FEB36F291DA0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7" creationId="{849BC1B8-75D9-47C3-AC6A-3E9C418BA12E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8" creationId="{E2FA518C-8B05-4466-A888-365A7FDC9E4D}"/>
          </ac:spMkLst>
        </pc:spChg>
        <pc:spChg chg="add del mod">
          <ac:chgData name="Hermann Rodrigues" userId="236519ba8bb9b40d" providerId="LiveId" clId="{B47B54B5-320B-4FDB-9AE0-ED191F9A01D5}" dt="2019-02-18T11:26:10.483" v="4390" actId="478"/>
          <ac:spMkLst>
            <pc:docMk/>
            <pc:sldMk cId="3729192577" sldId="679"/>
            <ac:spMk id="11" creationId="{3D75406A-6977-4A3F-B052-47ABC927BE37}"/>
          </ac:spMkLst>
        </pc:spChg>
        <pc:spChg chg="add del">
          <ac:chgData name="Hermann Rodrigues" userId="236519ba8bb9b40d" providerId="LiveId" clId="{B47B54B5-320B-4FDB-9AE0-ED191F9A01D5}" dt="2019-02-18T11:25:00.071" v="4317" actId="478"/>
          <ac:spMkLst>
            <pc:docMk/>
            <pc:sldMk cId="3729192577" sldId="679"/>
            <ac:spMk id="12" creationId="{4F3D4C2F-B91B-47C7-A88C-8C10F5D6CC09}"/>
          </ac:spMkLst>
        </pc:spChg>
        <pc:spChg chg="add del mod">
          <ac:chgData name="Hermann Rodrigues" userId="236519ba8bb9b40d" providerId="LiveId" clId="{B47B54B5-320B-4FDB-9AE0-ED191F9A01D5}" dt="2019-02-18T11:26:21.383" v="4397" actId="1076"/>
          <ac:spMkLst>
            <pc:docMk/>
            <pc:sldMk cId="3729192577" sldId="679"/>
            <ac:spMk id="13" creationId="{FC870E8F-EF44-4DB0-86A9-844263801F7E}"/>
          </ac:spMkLst>
        </pc:spChg>
        <pc:spChg chg="add del mod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4" creationId="{DD5F36B9-B26F-48E4-88DE-94CF561ACACA}"/>
          </ac:spMkLst>
        </pc:spChg>
        <pc:spChg chg="add del mod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5" creationId="{01332984-1DB4-4EA4-8F8A-44A047E220EC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6" creationId="{1754F6D0-1DD3-4706-94E1-2B7955276F3A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7" creationId="{0DB9AC49-5592-495C-81C7-C6957B6767E0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8" creationId="{FBF16442-B3EA-4041-B876-5C12F36FF0BC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19" creationId="{A047D4D6-544D-431E-8055-8A42E505F050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0" creationId="{945BE66B-299B-4B7B-B382-C60CFD6BF2AD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1" creationId="{80EA95C0-F5E5-44BB-B837-A878CF4F2644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2" creationId="{D5798D26-5238-4F8D-BAA6-AD51B3E2F9BA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3" creationId="{E8AA2834-E22D-491F-BB2D-D3C331EB17AF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4" creationId="{AB664069-645A-4271-B3CB-18CA54860E30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5" creationId="{D9B70371-2D86-42F9-8026-164B08EDE541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6" creationId="{19402AEC-661D-48D0-B67C-0FFFC7C8254C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7" creationId="{97F05E83-2E09-471C-B221-E42161C2F7EB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8" creationId="{177B3D67-D146-4275-875A-6141C49A8B69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29" creationId="{8489034A-7383-4344-9C2F-2DF20C3CEAB3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0" creationId="{27A083B2-C93A-4BCF-B656-AFF2D70DF7B1}"/>
          </ac:spMkLst>
        </pc:spChg>
        <pc:spChg chg="add del">
          <ac:chgData name="Hermann Rodrigues" userId="236519ba8bb9b40d" providerId="LiveId" clId="{B47B54B5-320B-4FDB-9AE0-ED191F9A01D5}" dt="2019-02-18T11:33:02.922" v="4434" actId="478"/>
          <ac:spMkLst>
            <pc:docMk/>
            <pc:sldMk cId="3729192577" sldId="679"/>
            <ac:spMk id="31" creationId="{CCD7CCE8-FE09-4E4F-A0AC-9663D669EB4F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2" creationId="{EFE524DB-D502-4D15-AB00-09C3AAF09A3A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3" creationId="{D9703EE1-7B07-4988-8077-4E51C69D4240}"/>
          </ac:spMkLst>
        </pc:spChg>
        <pc:spChg chg="add del">
          <ac:chgData name="Hermann Rodrigues" userId="236519ba8bb9b40d" providerId="LiveId" clId="{B47B54B5-320B-4FDB-9AE0-ED191F9A01D5}" dt="2019-02-18T11:33:02.922" v="4434" actId="478"/>
          <ac:spMkLst>
            <pc:docMk/>
            <pc:sldMk cId="3729192577" sldId="679"/>
            <ac:spMk id="34" creationId="{DCAA1981-1AD6-4BE5-88CB-940D16FFCD9B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5" creationId="{7F110A46-267E-4284-8684-CB0C0C830A66}"/>
          </ac:spMkLst>
        </pc:spChg>
        <pc:spChg chg="add del">
          <ac:chgData name="Hermann Rodrigues" userId="236519ba8bb9b40d" providerId="LiveId" clId="{B47B54B5-320B-4FDB-9AE0-ED191F9A01D5}" dt="2019-02-18T11:32:59.807" v="4433" actId="478"/>
          <ac:spMkLst>
            <pc:docMk/>
            <pc:sldMk cId="3729192577" sldId="679"/>
            <ac:spMk id="36" creationId="{EB21FF68-AF2C-4CC7-B54F-728129504FD7}"/>
          </ac:spMkLst>
        </pc:spChg>
        <pc:spChg chg="add del mod">
          <ac:chgData name="Hermann Rodrigues" userId="236519ba8bb9b40d" providerId="LiveId" clId="{B47B54B5-320B-4FDB-9AE0-ED191F9A01D5}" dt="2019-02-18T13:38:04.222" v="5778" actId="478"/>
          <ac:spMkLst>
            <pc:docMk/>
            <pc:sldMk cId="3729192577" sldId="679"/>
            <ac:spMk id="37" creationId="{363B7FE7-8E06-492C-A7D0-92A1830A0764}"/>
          </ac:spMkLst>
        </pc:spChg>
        <pc:spChg chg="add del">
          <ac:chgData name="Hermann Rodrigues" userId="236519ba8bb9b40d" providerId="LiveId" clId="{B47B54B5-320B-4FDB-9AE0-ED191F9A01D5}" dt="2019-02-18T11:32:47.392" v="4428"/>
          <ac:spMkLst>
            <pc:docMk/>
            <pc:sldMk cId="3729192577" sldId="679"/>
            <ac:spMk id="42" creationId="{5698CC96-C5B3-4D64-B5CA-690517BEF2DA}"/>
          </ac:spMkLst>
        </pc:spChg>
        <pc:spChg chg="add del">
          <ac:chgData name="Hermann Rodrigues" userId="236519ba8bb9b40d" providerId="LiveId" clId="{B47B54B5-320B-4FDB-9AE0-ED191F9A01D5}" dt="2019-02-18T11:32:47.392" v="4428"/>
          <ac:spMkLst>
            <pc:docMk/>
            <pc:sldMk cId="3729192577" sldId="679"/>
            <ac:spMk id="43" creationId="{84630234-89B9-4E21-9A7F-BE6AE070F46A}"/>
          </ac:spMkLst>
        </pc:spChg>
        <pc:spChg chg="add del">
          <ac:chgData name="Hermann Rodrigues" userId="236519ba8bb9b40d" providerId="LiveId" clId="{B47B54B5-320B-4FDB-9AE0-ED191F9A01D5}" dt="2019-02-18T11:32:47.392" v="4428"/>
          <ac:spMkLst>
            <pc:docMk/>
            <pc:sldMk cId="3729192577" sldId="679"/>
            <ac:spMk id="44" creationId="{263680CE-4FBA-451F-810A-07F0E070B50D}"/>
          </ac:spMkLst>
        </pc:spChg>
        <pc:spChg chg="add del">
          <ac:chgData name="Hermann Rodrigues" userId="236519ba8bb9b40d" providerId="LiveId" clId="{B47B54B5-320B-4FDB-9AE0-ED191F9A01D5}" dt="2019-02-18T11:32:49.089" v="4430"/>
          <ac:spMkLst>
            <pc:docMk/>
            <pc:sldMk cId="3729192577" sldId="679"/>
            <ac:spMk id="45" creationId="{AB0EC6CD-2CAF-42FF-AEA2-D5FE867DAB41}"/>
          </ac:spMkLst>
        </pc:spChg>
        <pc:spChg chg="add del">
          <ac:chgData name="Hermann Rodrigues" userId="236519ba8bb9b40d" providerId="LiveId" clId="{B47B54B5-320B-4FDB-9AE0-ED191F9A01D5}" dt="2019-02-18T11:32:49.089" v="4430"/>
          <ac:spMkLst>
            <pc:docMk/>
            <pc:sldMk cId="3729192577" sldId="679"/>
            <ac:spMk id="46" creationId="{A1562247-58C1-41C9-A864-1B6F8B05C241}"/>
          </ac:spMkLst>
        </pc:spChg>
        <pc:spChg chg="add del">
          <ac:chgData name="Hermann Rodrigues" userId="236519ba8bb9b40d" providerId="LiveId" clId="{B47B54B5-320B-4FDB-9AE0-ED191F9A01D5}" dt="2019-02-18T11:32:49.089" v="4430"/>
          <ac:spMkLst>
            <pc:docMk/>
            <pc:sldMk cId="3729192577" sldId="679"/>
            <ac:spMk id="47" creationId="{B3DE0D4E-C9DB-4AA5-8033-0782B60F3E7B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48" creationId="{5ECDADE3-8571-49FC-AB38-7A3DE13D9D32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49" creationId="{B7BFF84B-9532-422C-B0A7-7AF049479A75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0" creationId="{F1EA0F87-2D5A-4197-A064-9B1AA14421E2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1" creationId="{61BAF080-B205-4E9C-839C-6484593D2EE5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2" creationId="{F7473227-6FD4-48E1-ACC4-AC48A5336000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3" creationId="{E932F9E3-9AA1-4614-B22C-655745BD2745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5" creationId="{639FC44C-5255-41E6-BC68-9A1971A6CCF1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6" creationId="{20B3F30C-F6A6-4D2D-BC94-C671FC287AA6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7" creationId="{744B036E-7954-41E8-A21D-4C729C6DCC4D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8" creationId="{7E8DD982-FCC9-4C7C-8CE3-76B0F01FBD94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59" creationId="{253DE6A1-36A1-48E1-B118-1A17E8615738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0" creationId="{B8F29FE3-5C51-4720-900A-5DB64F9398E7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1" creationId="{4DFFB6B2-6E9F-44FE-BBD6-8E30F838DA66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2" creationId="{64C52B4A-A560-4DB4-8B87-0A323F92C604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3" creationId="{50E4AB0A-4108-4215-B0E8-B3ACD0F0AA3B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4" creationId="{79286415-4F12-49EB-B6DD-358B685A156C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5" creationId="{F19EF6E7-7227-4FE7-ABD2-9E784A13D91E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6" creationId="{C7D7E1A2-AAC8-427C-B4ED-E800D1B50FB8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7" creationId="{2D494E9B-4AFA-4C5B-BE05-1B1B793F920F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8" creationId="{D33ABE81-2AF3-4348-BC8C-4485DF9EB24D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69" creationId="{678533FF-B561-4201-B131-3C7169E16C72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0" creationId="{8A6EF877-4DCA-4D23-8D99-49B4CE84659A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1" creationId="{EFD0A5C6-E895-4FB0-9431-6C75B9622B58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2" creationId="{6927194F-B5DD-4057-BCE2-8446C2A91968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3" creationId="{37C33EA6-19BD-4736-97BB-725CD8F9E1EA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4" creationId="{C842F267-ACF3-4FB2-A366-493D0012D2BD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5" creationId="{62A66C65-DF31-4FA2-BB64-16AB452CF680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6" creationId="{F4579A35-7BB4-48C6-A589-3A2D08BCB2F9}"/>
          </ac:spMkLst>
        </pc:spChg>
        <pc:spChg chg="add del">
          <ac:chgData name="Hermann Rodrigues" userId="236519ba8bb9b40d" providerId="LiveId" clId="{B47B54B5-320B-4FDB-9AE0-ED191F9A01D5}" dt="2019-02-18T11:33:31.999" v="4436"/>
          <ac:spMkLst>
            <pc:docMk/>
            <pc:sldMk cId="3729192577" sldId="679"/>
            <ac:spMk id="77" creationId="{5B56F742-C1A0-488A-836C-53D4347C2029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78" creationId="{DFF53114-091A-429A-B9F1-F1FCB55AAA45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79" creationId="{B69C2FB9-D348-412A-85C1-9D7FE16CBA5C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0" creationId="{476848CA-04CC-43B6-9FAB-93748A4EF379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1" creationId="{EA2592E3-000E-415B-94E7-54FDAC7D7B2D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2" creationId="{E53175BD-E6F2-4565-A75E-A697EE8EE3B1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3" creationId="{2923B7FF-43C2-4D10-BA41-C9EFFD8D92DD}"/>
          </ac:spMkLst>
        </pc:spChg>
        <pc:spChg chg="add mod">
          <ac:chgData name="Hermann Rodrigues" userId="236519ba8bb9b40d" providerId="LiveId" clId="{B47B54B5-320B-4FDB-9AE0-ED191F9A01D5}" dt="2019-02-18T11:35:50.013" v="4468" actId="20577"/>
          <ac:spMkLst>
            <pc:docMk/>
            <pc:sldMk cId="3729192577" sldId="679"/>
            <ac:spMk id="85" creationId="{1F5402DB-6B64-4FC2-9A68-7239BF4997F0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6" creationId="{EE78754E-2DF2-4586-8A56-44A1DF227ED5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7" creationId="{C7970294-900E-40D0-94FA-3297EF0C97E2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8" creationId="{2FA28DD3-9BD4-47C6-9F1C-EDA61E132887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89" creationId="{B4551758-E176-4ADD-A5B6-4E87C8017985}"/>
          </ac:spMkLst>
        </pc:spChg>
        <pc:spChg chg="add mod">
          <ac:chgData name="Hermann Rodrigues" userId="236519ba8bb9b40d" providerId="LiveId" clId="{B47B54B5-320B-4FDB-9AE0-ED191F9A01D5}" dt="2019-02-18T13:37:50.179" v="5776" actId="1037"/>
          <ac:spMkLst>
            <pc:docMk/>
            <pc:sldMk cId="3729192577" sldId="679"/>
            <ac:spMk id="90" creationId="{F39B75CE-2388-4CA9-953D-A03BE3D8D61E}"/>
          </ac:spMkLst>
        </pc:spChg>
        <pc:spChg chg="add mod">
          <ac:chgData name="Hermann Rodrigues" userId="236519ba8bb9b40d" providerId="LiveId" clId="{B47B54B5-320B-4FDB-9AE0-ED191F9A01D5}" dt="2019-02-18T13:37:50.179" v="5776" actId="1037"/>
          <ac:spMkLst>
            <pc:docMk/>
            <pc:sldMk cId="3729192577" sldId="679"/>
            <ac:spMk id="91" creationId="{CEEDC5E9-BAF6-437B-A556-B53841BE7E62}"/>
          </ac:spMkLst>
        </pc:spChg>
        <pc:spChg chg="add mod">
          <ac:chgData name="Hermann Rodrigues" userId="236519ba8bb9b40d" providerId="LiveId" clId="{B47B54B5-320B-4FDB-9AE0-ED191F9A01D5}" dt="2019-02-18T12:33:49.551" v="4496" actId="20577"/>
          <ac:spMkLst>
            <pc:docMk/>
            <pc:sldMk cId="3729192577" sldId="679"/>
            <ac:spMk id="92" creationId="{D9FB12A8-12E1-41BB-8C94-8D133C41C2B8}"/>
          </ac:spMkLst>
        </pc:spChg>
        <pc:spChg chg="add mod">
          <ac:chgData name="Hermann Rodrigues" userId="236519ba8bb9b40d" providerId="LiveId" clId="{B47B54B5-320B-4FDB-9AE0-ED191F9A01D5}" dt="2019-02-18T13:30:42.142" v="5725" actId="20577"/>
          <ac:spMkLst>
            <pc:docMk/>
            <pc:sldMk cId="3729192577" sldId="679"/>
            <ac:spMk id="93" creationId="{1C8177CA-F58D-43F2-B5CE-1EE93E44DF4F}"/>
          </ac:spMkLst>
        </pc:spChg>
        <pc:spChg chg="add del">
          <ac:chgData name="Hermann Rodrigues" userId="236519ba8bb9b40d" providerId="LiveId" clId="{B47B54B5-320B-4FDB-9AE0-ED191F9A01D5}" dt="2019-02-18T11:34:06.604" v="4445" actId="478"/>
          <ac:spMkLst>
            <pc:docMk/>
            <pc:sldMk cId="3729192577" sldId="679"/>
            <ac:spMk id="94" creationId="{737CD3DB-4397-40D5-91B6-CC05210359B1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95" creationId="{DB8717A6-5CCB-4CDC-AB81-82ED6A5E0977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96" creationId="{8B55F841-0333-44EC-A59A-0029ACFAC7A6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97" creationId="{88249D0A-26A9-4867-9568-468FF7558D86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98" creationId="{B37F5F3D-6DA1-4286-A42D-252A9F28387D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99" creationId="{BAAF6EF7-5EB1-490B-ADAA-3D885EB06E12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100" creationId="{5D05D96C-30DA-4E99-91F0-C8A1DF0BC6BE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101" creationId="{684CEEE0-6497-4994-B8F9-358FFB1A4E54}"/>
          </ac:spMkLst>
        </pc:spChg>
        <pc:spChg chg="add mod">
          <ac:chgData name="Hermann Rodrigues" userId="236519ba8bb9b40d" providerId="LiveId" clId="{B47B54B5-320B-4FDB-9AE0-ED191F9A01D5}" dt="2019-02-18T13:38:08.719" v="5780" actId="1036"/>
          <ac:spMkLst>
            <pc:docMk/>
            <pc:sldMk cId="3729192577" sldId="679"/>
            <ac:spMk id="102" creationId="{2ACC52BA-7012-47F4-A4D9-30830C714BAC}"/>
          </ac:spMkLst>
        </pc:spChg>
        <pc:spChg chg="add mod">
          <ac:chgData name="Hermann Rodrigues" userId="236519ba8bb9b40d" providerId="LiveId" clId="{B47B54B5-320B-4FDB-9AE0-ED191F9A01D5}" dt="2019-02-18T13:37:50.179" v="5776" actId="1037"/>
          <ac:spMkLst>
            <pc:docMk/>
            <pc:sldMk cId="3729192577" sldId="679"/>
            <ac:spMk id="103" creationId="{48D99A08-143E-4E69-83F9-17EA6CDFD4EA}"/>
          </ac:spMkLst>
        </pc:spChg>
        <pc:spChg chg="add mod">
          <ac:chgData name="Hermann Rodrigues" userId="236519ba8bb9b40d" providerId="LiveId" clId="{B47B54B5-320B-4FDB-9AE0-ED191F9A01D5}" dt="2019-02-18T13:37:50.179" v="5776" actId="1037"/>
          <ac:spMkLst>
            <pc:docMk/>
            <pc:sldMk cId="3729192577" sldId="679"/>
            <ac:spMk id="104" creationId="{B793097D-D5C5-4E8A-9022-AB4E4ED9EE17}"/>
          </ac:spMkLst>
        </pc:spChg>
        <pc:spChg chg="add mod">
          <ac:chgData name="Hermann Rodrigues" userId="236519ba8bb9b40d" providerId="LiveId" clId="{B47B54B5-320B-4FDB-9AE0-ED191F9A01D5}" dt="2019-02-18T13:38:16.606" v="5781" actId="1038"/>
          <ac:spMkLst>
            <pc:docMk/>
            <pc:sldMk cId="3729192577" sldId="679"/>
            <ac:spMk id="105" creationId="{D48DBAC4-8E59-47F1-BDE3-2A874C41DB4C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106" creationId="{B53EE3BB-9FB7-4889-8D2D-07C9D5FA3653}"/>
          </ac:spMkLst>
        </pc:spChg>
        <pc:spChg chg="add">
          <ac:chgData name="Hermann Rodrigues" userId="236519ba8bb9b40d" providerId="LiveId" clId="{B47B54B5-320B-4FDB-9AE0-ED191F9A01D5}" dt="2019-02-18T11:33:32.056" v="4437"/>
          <ac:spMkLst>
            <pc:docMk/>
            <pc:sldMk cId="3729192577" sldId="679"/>
            <ac:spMk id="107" creationId="{23CDD4B8-67EE-490D-8BCF-7D6475DCDF84}"/>
          </ac:spMkLst>
        </pc:spChg>
        <pc:spChg chg="add del mod">
          <ac:chgData name="Hermann Rodrigues" userId="236519ba8bb9b40d" providerId="LiveId" clId="{B47B54B5-320B-4FDB-9AE0-ED191F9A01D5}" dt="2019-02-18T13:38:04.222" v="5778" actId="478"/>
          <ac:spMkLst>
            <pc:docMk/>
            <pc:sldMk cId="3729192577" sldId="679"/>
            <ac:spMk id="111" creationId="{C30948A4-618F-482F-AF7A-22D64511E30B}"/>
          </ac:spMkLst>
        </pc:spChg>
        <pc:picChg chg="add del">
          <ac:chgData name="Hermann Rodrigues" userId="236519ba8bb9b40d" providerId="LiveId" clId="{B47B54B5-320B-4FDB-9AE0-ED191F9A01D5}" dt="2019-02-18T11:24:41.042" v="4315" actId="478"/>
          <ac:picMkLst>
            <pc:docMk/>
            <pc:sldMk cId="3729192577" sldId="679"/>
            <ac:picMk id="9" creationId="{4DCC2546-47B8-41C0-8854-343DFF99BCBC}"/>
          </ac:picMkLst>
        </pc:picChg>
        <pc:picChg chg="add del">
          <ac:chgData name="Hermann Rodrigues" userId="236519ba8bb9b40d" providerId="LiveId" clId="{B47B54B5-320B-4FDB-9AE0-ED191F9A01D5}" dt="2019-02-18T11:28:41.476" v="4399" actId="478"/>
          <ac:picMkLst>
            <pc:docMk/>
            <pc:sldMk cId="3729192577" sldId="679"/>
            <ac:picMk id="10" creationId="{6A6F49FD-4300-4503-B25A-CD024A9973F7}"/>
          </ac:picMkLst>
        </pc:picChg>
        <pc:picChg chg="add del mod">
          <ac:chgData name="Hermann Rodrigues" userId="236519ba8bb9b40d" providerId="LiveId" clId="{B47B54B5-320B-4FDB-9AE0-ED191F9A01D5}" dt="2019-02-18T11:31:07.203" v="4417" actId="478"/>
          <ac:picMkLst>
            <pc:docMk/>
            <pc:sldMk cId="3729192577" sldId="679"/>
            <ac:picMk id="39" creationId="{AD75819C-A745-4B70-9B62-2DBACCB74FB8}"/>
          </ac:picMkLst>
        </pc:picChg>
        <pc:picChg chg="add del mod">
          <ac:chgData name="Hermann Rodrigues" userId="236519ba8bb9b40d" providerId="LiveId" clId="{B47B54B5-320B-4FDB-9AE0-ED191F9A01D5}" dt="2019-02-18T11:32:59.807" v="4433" actId="478"/>
          <ac:picMkLst>
            <pc:docMk/>
            <pc:sldMk cId="3729192577" sldId="679"/>
            <ac:picMk id="41" creationId="{C534F303-0D5E-4A33-92DE-A2F9D5C76B4F}"/>
          </ac:picMkLst>
        </pc:picChg>
        <pc:picChg chg="add del">
          <ac:chgData name="Hermann Rodrigues" userId="236519ba8bb9b40d" providerId="LiveId" clId="{B47B54B5-320B-4FDB-9AE0-ED191F9A01D5}" dt="2019-02-18T11:33:31.999" v="4436"/>
          <ac:picMkLst>
            <pc:docMk/>
            <pc:sldMk cId="3729192577" sldId="679"/>
            <ac:picMk id="54" creationId="{97D3A39E-8C4E-45C9-ACE0-ADC9017F28F6}"/>
          </ac:picMkLst>
        </pc:picChg>
        <pc:picChg chg="add del">
          <ac:chgData name="Hermann Rodrigues" userId="236519ba8bb9b40d" providerId="LiveId" clId="{B47B54B5-320B-4FDB-9AE0-ED191F9A01D5}" dt="2019-02-18T11:35:15.033" v="4446" actId="478"/>
          <ac:picMkLst>
            <pc:docMk/>
            <pc:sldMk cId="3729192577" sldId="679"/>
            <ac:picMk id="84" creationId="{3E943F41-9954-421A-A175-F70FDF83BEB2}"/>
          </ac:picMkLst>
        </pc:picChg>
        <pc:picChg chg="add mod">
          <ac:chgData name="Hermann Rodrigues" userId="236519ba8bb9b40d" providerId="LiveId" clId="{B47B54B5-320B-4FDB-9AE0-ED191F9A01D5}" dt="2019-02-18T11:36:05.612" v="4475" actId="1037"/>
          <ac:picMkLst>
            <pc:docMk/>
            <pc:sldMk cId="3729192577" sldId="679"/>
            <ac:picMk id="109" creationId="{83D89961-EA7B-45C8-ADCD-92F33DF3C828}"/>
          </ac:picMkLst>
        </pc:picChg>
      </pc:sldChg>
      <pc:sldChg chg="add del">
        <pc:chgData name="Hermann Rodrigues" userId="236519ba8bb9b40d" providerId="LiveId" clId="{B47B54B5-320B-4FDB-9AE0-ED191F9A01D5}" dt="2019-02-18T11:23:32.125" v="4306"/>
        <pc:sldMkLst>
          <pc:docMk/>
          <pc:sldMk cId="3783167885" sldId="679"/>
        </pc:sldMkLst>
      </pc:sldChg>
      <pc:sldChg chg="addSp delSp modSp add modTransition">
        <pc:chgData name="Hermann Rodrigues" userId="236519ba8bb9b40d" providerId="LiveId" clId="{B47B54B5-320B-4FDB-9AE0-ED191F9A01D5}" dt="2019-02-19T00:15:08.641" v="11805"/>
        <pc:sldMkLst>
          <pc:docMk/>
          <pc:sldMk cId="1541344232" sldId="680"/>
        </pc:sldMkLst>
        <pc:spChg chg="mod">
          <ac:chgData name="Hermann Rodrigues" userId="236519ba8bb9b40d" providerId="LiveId" clId="{B47B54B5-320B-4FDB-9AE0-ED191F9A01D5}" dt="2019-02-18T12:35:42.567" v="4566" actId="20577"/>
          <ac:spMkLst>
            <pc:docMk/>
            <pc:sldMk cId="1541344232" sldId="680"/>
            <ac:spMk id="2" creationId="{9D1E9763-F825-461F-8CE5-FBF877ED6CD5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3" creationId="{F01B8F2C-BE14-4F6B-A092-F0B7CE0FC094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4" creationId="{7E4A786E-7F70-401B-98B5-10152E26DEE7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5" creationId="{9FB1745A-8555-47A5-846B-9979CC38EB5D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6" creationId="{ADCAD1E1-5E5B-4391-BBC2-D3A63225374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7" creationId="{C38E8113-4CB2-488E-A422-E0D1992BB01A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8" creationId="{D52ED237-82D5-4376-BADA-66C69137CD5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9" creationId="{84B33B6D-7814-470D-A626-A354971D1CFA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0" creationId="{8DCF4AAA-C7DE-485D-9C82-528DF0D3434D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1" creationId="{553F3BF9-1433-4AAC-BA9A-95BACACB8278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2" creationId="{4843ACB0-5DE1-4EDB-B88B-546C4B690DE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3" creationId="{56B15A80-ECB6-487F-83C8-3A2839A77122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4" creationId="{C0720676-DF6F-4E12-A463-95C37B3CB0F9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5" creationId="{014E64E7-6EA4-40A3-A081-924E16DF5C2C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6" creationId="{D7BEA8C9-597D-4AB8-BD71-6A09C124FF09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7" creationId="{9FCA47D3-2785-4628-87B7-683D45D67FC5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8" creationId="{78F72DEA-9CB7-4DE7-8D01-5C95F0AFFAFE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19" creationId="{825ABF7D-26CD-4CA5-8627-4C24D1D2C1D4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0" creationId="{0213A409-F5D8-4226-BC82-0FA7167C5EE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1" creationId="{A7E51D68-01F8-42C8-90B8-600CC2FB6CFF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2" creationId="{7A916071-D5B1-42DC-9C42-07CE28F12A8E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3" creationId="{3DD8D84E-0803-40A8-8058-39EBA38C008F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4" creationId="{32F6CEDD-3955-4322-A9C3-28D25AF764B7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5" creationId="{A871F566-4EA0-4D8A-AAEE-6B59353FCE5B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6" creationId="{4EF8713D-AD80-451C-A74B-479D8B583D22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7" creationId="{8FB2E5B6-CB14-4852-8968-C8D17DD46324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8" creationId="{E4AD155F-9161-4AED-A80B-C87330324F3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29" creationId="{4B12E3E4-0908-45FF-9BD9-3D2B2897A0CB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30" creationId="{CC29458B-0D0B-4F21-864B-FF8E0399071B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31" creationId="{7ACEEED8-998A-49FF-BB1A-04EB571C84E0}"/>
          </ac:spMkLst>
        </pc:spChg>
        <pc:spChg chg="add del">
          <ac:chgData name="Hermann Rodrigues" userId="236519ba8bb9b40d" providerId="LiveId" clId="{B47B54B5-320B-4FDB-9AE0-ED191F9A01D5}" dt="2019-02-18T12:34:24.255" v="4499"/>
          <ac:spMkLst>
            <pc:docMk/>
            <pc:sldMk cId="1541344232" sldId="680"/>
            <ac:spMk id="32" creationId="{E9C85AFB-4819-4EBF-9A40-E8D7F3C8A62A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34" creationId="{1CAE2CDE-E900-43EB-90AD-EC38E4186DC8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35" creationId="{3852C453-69A2-49BB-9E96-B2DC97A5255C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36" creationId="{AF8BB6B7-815B-4126-90E7-A1CA952FE7D0}"/>
          </ac:spMkLst>
        </pc:spChg>
        <pc:spChg chg="add mod">
          <ac:chgData name="Hermann Rodrigues" userId="236519ba8bb9b40d" providerId="LiveId" clId="{B47B54B5-320B-4FDB-9AE0-ED191F9A01D5}" dt="2019-02-18T12:37:17.957" v="4594" actId="14100"/>
          <ac:spMkLst>
            <pc:docMk/>
            <pc:sldMk cId="1541344232" sldId="680"/>
            <ac:spMk id="37" creationId="{1EA7AF72-1667-4CD2-B969-2C5503C3A06A}"/>
          </ac:spMkLst>
        </pc:spChg>
        <pc:spChg chg="add del mod">
          <ac:chgData name="Hermann Rodrigues" userId="236519ba8bb9b40d" providerId="LiveId" clId="{B47B54B5-320B-4FDB-9AE0-ED191F9A01D5}" dt="2019-02-18T12:35:46.949" v="4567" actId="478"/>
          <ac:spMkLst>
            <pc:docMk/>
            <pc:sldMk cId="1541344232" sldId="680"/>
            <ac:spMk id="40" creationId="{CD215498-91AC-457F-93BC-8A561F485316}"/>
          </ac:spMkLst>
        </pc:spChg>
        <pc:spChg chg="add del">
          <ac:chgData name="Hermann Rodrigues" userId="236519ba8bb9b40d" providerId="LiveId" clId="{B47B54B5-320B-4FDB-9AE0-ED191F9A01D5}" dt="2019-02-18T12:34:47.656" v="4502" actId="478"/>
          <ac:spMkLst>
            <pc:docMk/>
            <pc:sldMk cId="1541344232" sldId="680"/>
            <ac:spMk id="41" creationId="{D9F4E451-15AB-442C-BDE7-18F37FF7AF21}"/>
          </ac:spMkLst>
        </pc:spChg>
        <pc:spChg chg="add mod">
          <ac:chgData name="Hermann Rodrigues" userId="236519ba8bb9b40d" providerId="LiveId" clId="{B47B54B5-320B-4FDB-9AE0-ED191F9A01D5}" dt="2019-02-18T12:35:16.938" v="4525" actId="20577"/>
          <ac:spMkLst>
            <pc:docMk/>
            <pc:sldMk cId="1541344232" sldId="680"/>
            <ac:spMk id="42" creationId="{DA617B90-1B77-42E0-93E1-FE08D62EAFFD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3" creationId="{EAAACBCC-A497-48E0-AA8F-3F7DD43BEACE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4" creationId="{CC17FAF0-D7C6-4BA5-8D40-C8FD41D0969B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5" creationId="{B83A2B27-01D3-4FB2-BB9B-96D8FC19B6B6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6" creationId="{87D9341D-FC5C-4D20-A2D1-3B792A224138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7" creationId="{24D211CC-2293-4FE2-A170-0BD8E309B846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48" creationId="{306E9938-BEA3-4737-8739-8C4284C58DC7}"/>
          </ac:spMkLst>
        </pc:spChg>
        <pc:spChg chg="add">
          <ac:chgData name="Hermann Rodrigues" userId="236519ba8bb9b40d" providerId="LiveId" clId="{B47B54B5-320B-4FDB-9AE0-ED191F9A01D5}" dt="2019-02-18T12:34:32.226" v="4500"/>
          <ac:spMkLst>
            <pc:docMk/>
            <pc:sldMk cId="1541344232" sldId="680"/>
            <ac:spMk id="51" creationId="{D75CB23F-C81C-4A2C-B3EA-D0DC630CD0BC}"/>
          </ac:spMkLst>
        </pc:spChg>
        <pc:spChg chg="add mod">
          <ac:chgData name="Hermann Rodrigues" userId="236519ba8bb9b40d" providerId="LiveId" clId="{B47B54B5-320B-4FDB-9AE0-ED191F9A01D5}" dt="2019-02-18T12:34:59.409" v="4511" actId="20577"/>
          <ac:spMkLst>
            <pc:docMk/>
            <pc:sldMk cId="1541344232" sldId="680"/>
            <ac:spMk id="53" creationId="{A4E28880-4D99-4AD4-BFEC-EE4A6ECF1924}"/>
          </ac:spMkLst>
        </pc:spChg>
        <pc:spChg chg="add mod">
          <ac:chgData name="Hermann Rodrigues" userId="236519ba8bb9b40d" providerId="LiveId" clId="{B47B54B5-320B-4FDB-9AE0-ED191F9A01D5}" dt="2019-02-18T14:52:47.244" v="5859" actId="20577"/>
          <ac:spMkLst>
            <pc:docMk/>
            <pc:sldMk cId="1541344232" sldId="680"/>
            <ac:spMk id="54" creationId="{4C067537-821D-4833-BB2F-F526268065B7}"/>
          </ac:spMkLst>
        </pc:spChg>
        <pc:picChg chg="add del">
          <ac:chgData name="Hermann Rodrigues" userId="236519ba8bb9b40d" providerId="LiveId" clId="{B47B54B5-320B-4FDB-9AE0-ED191F9A01D5}" dt="2019-02-18T12:34:24.255" v="4499"/>
          <ac:picMkLst>
            <pc:docMk/>
            <pc:sldMk cId="1541344232" sldId="680"/>
            <ac:picMk id="33" creationId="{904BCB2D-9B4A-4C59-A4F3-18961BAE3275}"/>
          </ac:picMkLst>
        </pc:picChg>
        <pc:picChg chg="add">
          <ac:chgData name="Hermann Rodrigues" userId="236519ba8bb9b40d" providerId="LiveId" clId="{B47B54B5-320B-4FDB-9AE0-ED191F9A01D5}" dt="2019-02-18T12:34:32.226" v="4500"/>
          <ac:picMkLst>
            <pc:docMk/>
            <pc:sldMk cId="1541344232" sldId="680"/>
            <ac:picMk id="38" creationId="{0DBB0E1F-4D32-48D1-8052-AC93DBC68F0E}"/>
          </ac:picMkLst>
        </pc:picChg>
        <pc:picChg chg="add del">
          <ac:chgData name="Hermann Rodrigues" userId="236519ba8bb9b40d" providerId="LiveId" clId="{B47B54B5-320B-4FDB-9AE0-ED191F9A01D5}" dt="2019-02-18T12:34:45.166" v="4501" actId="478"/>
          <ac:picMkLst>
            <pc:docMk/>
            <pc:sldMk cId="1541344232" sldId="680"/>
            <ac:picMk id="39" creationId="{56F83FB6-F410-4F45-ACEE-8EB6D6281A05}"/>
          </ac:picMkLst>
        </pc:picChg>
        <pc:picChg chg="add">
          <ac:chgData name="Hermann Rodrigues" userId="236519ba8bb9b40d" providerId="LiveId" clId="{B47B54B5-320B-4FDB-9AE0-ED191F9A01D5}" dt="2019-02-18T12:34:32.226" v="4500"/>
          <ac:picMkLst>
            <pc:docMk/>
            <pc:sldMk cId="1541344232" sldId="680"/>
            <ac:picMk id="49" creationId="{3C8D4DC8-2B18-414D-AEB2-DEA21D986C3F}"/>
          </ac:picMkLst>
        </pc:picChg>
        <pc:picChg chg="add">
          <ac:chgData name="Hermann Rodrigues" userId="236519ba8bb9b40d" providerId="LiveId" clId="{B47B54B5-320B-4FDB-9AE0-ED191F9A01D5}" dt="2019-02-18T12:34:32.226" v="4500"/>
          <ac:picMkLst>
            <pc:docMk/>
            <pc:sldMk cId="1541344232" sldId="680"/>
            <ac:picMk id="50" creationId="{0D2427C5-B636-4A05-A1CA-54229D57CBDD}"/>
          </ac:picMkLst>
        </pc:picChg>
        <pc:picChg chg="add del">
          <ac:chgData name="Hermann Rodrigues" userId="236519ba8bb9b40d" providerId="LiveId" clId="{B47B54B5-320B-4FDB-9AE0-ED191F9A01D5}" dt="2019-02-18T12:35:57.129" v="4569" actId="478"/>
          <ac:picMkLst>
            <pc:docMk/>
            <pc:sldMk cId="1541344232" sldId="680"/>
            <ac:picMk id="52" creationId="{1B16921E-CA35-47CC-861E-57466FB7F2EA}"/>
          </ac:picMkLst>
        </pc:picChg>
        <pc:picChg chg="add mod">
          <ac:chgData name="Hermann Rodrigues" userId="236519ba8bb9b40d" providerId="LiveId" clId="{B47B54B5-320B-4FDB-9AE0-ED191F9A01D5}" dt="2019-02-18T12:37:01.446" v="4579" actId="29295"/>
          <ac:picMkLst>
            <pc:docMk/>
            <pc:sldMk cId="1541344232" sldId="680"/>
            <ac:picMk id="55" creationId="{A1195288-9EAC-4530-A3E3-3DB2BD08258D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0:33:29.700" v="9561" actId="6549"/>
        <pc:sldMkLst>
          <pc:docMk/>
          <pc:sldMk cId="118518848" sldId="681"/>
        </pc:sldMkLst>
        <pc:spChg chg="mod">
          <ac:chgData name="Hermann Rodrigues" userId="236519ba8bb9b40d" providerId="LiveId" clId="{B47B54B5-320B-4FDB-9AE0-ED191F9A01D5}" dt="2019-02-18T12:47:21.932" v="4738" actId="313"/>
          <ac:spMkLst>
            <pc:docMk/>
            <pc:sldMk cId="118518848" sldId="681"/>
            <ac:spMk id="11" creationId="{B0FA3D44-7FBB-4285-9DEE-7DFD1ECEAB81}"/>
          </ac:spMkLst>
        </pc:spChg>
        <pc:picChg chg="add mod">
          <ac:chgData name="Hermann Rodrigues" userId="236519ba8bb9b40d" providerId="LiveId" clId="{B47B54B5-320B-4FDB-9AE0-ED191F9A01D5}" dt="2019-02-18T14:59:25.351" v="5866" actId="1076"/>
          <ac:picMkLst>
            <pc:docMk/>
            <pc:sldMk cId="118518848" sldId="681"/>
            <ac:picMk id="2" creationId="{846440F3-F417-4833-8FFF-CD3EE74E0D7F}"/>
          </ac:picMkLst>
        </pc:picChg>
        <pc:picChg chg="del">
          <ac:chgData name="Hermann Rodrigues" userId="236519ba8bb9b40d" providerId="LiveId" clId="{B47B54B5-320B-4FDB-9AE0-ED191F9A01D5}" dt="2019-02-18T12:47:11.416" v="4736" actId="478"/>
          <ac:picMkLst>
            <pc:docMk/>
            <pc:sldMk cId="118518848" sldId="681"/>
            <ac:picMk id="5" creationId="{6B9A70F7-6F5E-46B3-85B3-906047F8A270}"/>
          </ac:picMkLst>
        </pc:picChg>
      </pc:sldChg>
      <pc:sldChg chg="addSp delSp modSp add ord modNotesTx">
        <pc:chgData name="Hermann Rodrigues" userId="236519ba8bb9b40d" providerId="LiveId" clId="{B47B54B5-320B-4FDB-9AE0-ED191F9A01D5}" dt="2019-02-18T20:33:49.143" v="9566" actId="6549"/>
        <pc:sldMkLst>
          <pc:docMk/>
          <pc:sldMk cId="897683384" sldId="682"/>
        </pc:sldMkLst>
        <pc:spChg chg="add mod">
          <ac:chgData name="Hermann Rodrigues" userId="236519ba8bb9b40d" providerId="LiveId" clId="{B47B54B5-320B-4FDB-9AE0-ED191F9A01D5}" dt="2019-02-18T14:54:04.982" v="5863" actId="1076"/>
          <ac:spMkLst>
            <pc:docMk/>
            <pc:sldMk cId="897683384" sldId="682"/>
            <ac:spMk id="3" creationId="{22111CD1-3DE3-4522-81E6-E86B273E9737}"/>
          </ac:spMkLst>
        </pc:spChg>
        <pc:spChg chg="add del mod">
          <ac:chgData name="Hermann Rodrigues" userId="236519ba8bb9b40d" providerId="LiveId" clId="{B47B54B5-320B-4FDB-9AE0-ED191F9A01D5}" dt="2019-02-18T14:53:48.807" v="5860" actId="478"/>
          <ac:spMkLst>
            <pc:docMk/>
            <pc:sldMk cId="897683384" sldId="682"/>
            <ac:spMk id="4" creationId="{51395F8F-7B09-44D9-97A4-BA66F570FCF9}"/>
          </ac:spMkLst>
        </pc:spChg>
        <pc:spChg chg="add mod">
          <ac:chgData name="Hermann Rodrigues" userId="236519ba8bb9b40d" providerId="LiveId" clId="{B47B54B5-320B-4FDB-9AE0-ED191F9A01D5}" dt="2019-02-18T12:51:48.686" v="4764" actId="571"/>
          <ac:spMkLst>
            <pc:docMk/>
            <pc:sldMk cId="897683384" sldId="682"/>
            <ac:spMk id="5" creationId="{1CDB7A74-BEED-488C-85A4-80A185C6A9FC}"/>
          </ac:spMkLst>
        </pc:spChg>
        <pc:spChg chg="add mod">
          <ac:chgData name="Hermann Rodrigues" userId="236519ba8bb9b40d" providerId="LiveId" clId="{B47B54B5-320B-4FDB-9AE0-ED191F9A01D5}" dt="2019-02-18T12:51:48.686" v="4764" actId="571"/>
          <ac:spMkLst>
            <pc:docMk/>
            <pc:sldMk cId="897683384" sldId="682"/>
            <ac:spMk id="6" creationId="{3EA10CA8-9EC1-452D-A48E-61BB574F8641}"/>
          </ac:spMkLst>
        </pc:spChg>
        <pc:spChg chg="mod">
          <ac:chgData name="Hermann Rodrigues" userId="236519ba8bb9b40d" providerId="LiveId" clId="{B47B54B5-320B-4FDB-9AE0-ED191F9A01D5}" dt="2019-02-18T13:03:23.196" v="5065" actId="20577"/>
          <ac:spMkLst>
            <pc:docMk/>
            <pc:sldMk cId="897683384" sldId="682"/>
            <ac:spMk id="11" creationId="{B0FA3D44-7FBB-4285-9DEE-7DFD1ECEAB81}"/>
          </ac:spMkLst>
        </pc:spChg>
      </pc:sldChg>
      <pc:sldChg chg="addSp delSp modSp add">
        <pc:chgData name="Hermann Rodrigues" userId="236519ba8bb9b40d" providerId="LiveId" clId="{B47B54B5-320B-4FDB-9AE0-ED191F9A01D5}" dt="2019-02-18T13:53:56.706" v="5783" actId="1076"/>
        <pc:sldMkLst>
          <pc:docMk/>
          <pc:sldMk cId="779623050" sldId="683"/>
        </pc:sldMkLst>
        <pc:spChg chg="mod">
          <ac:chgData name="Hermann Rodrigues" userId="236519ba8bb9b40d" providerId="LiveId" clId="{B47B54B5-320B-4FDB-9AE0-ED191F9A01D5}" dt="2019-02-18T13:08:26.052" v="5138" actId="20577"/>
          <ac:spMkLst>
            <pc:docMk/>
            <pc:sldMk cId="779623050" sldId="683"/>
            <ac:spMk id="2" creationId="{215A0F06-72FE-413B-BBCE-347861D175BB}"/>
          </ac:spMkLst>
        </pc:spChg>
        <pc:spChg chg="add mod">
          <ac:chgData name="Hermann Rodrigues" userId="236519ba8bb9b40d" providerId="LiveId" clId="{B47B54B5-320B-4FDB-9AE0-ED191F9A01D5}" dt="2019-02-18T13:33:55.502" v="5740" actId="1036"/>
          <ac:spMkLst>
            <pc:docMk/>
            <pc:sldMk cId="779623050" sldId="683"/>
            <ac:spMk id="5" creationId="{17B6E3BA-CAD0-4D43-BA6C-607479D9BD73}"/>
          </ac:spMkLst>
        </pc:spChg>
        <pc:spChg chg="add mod">
          <ac:chgData name="Hermann Rodrigues" userId="236519ba8bb9b40d" providerId="LiveId" clId="{B47B54B5-320B-4FDB-9AE0-ED191F9A01D5}" dt="2019-02-18T13:25:23.402" v="5582" actId="1036"/>
          <ac:spMkLst>
            <pc:docMk/>
            <pc:sldMk cId="779623050" sldId="683"/>
            <ac:spMk id="16" creationId="{3F532E52-6D28-4AA9-AAFF-93A7A54DCE78}"/>
          </ac:spMkLst>
        </pc:spChg>
        <pc:spChg chg="add mod">
          <ac:chgData name="Hermann Rodrigues" userId="236519ba8bb9b40d" providerId="LiveId" clId="{B47B54B5-320B-4FDB-9AE0-ED191F9A01D5}" dt="2019-02-18T13:53:56.706" v="5783" actId="1076"/>
          <ac:spMkLst>
            <pc:docMk/>
            <pc:sldMk cId="779623050" sldId="683"/>
            <ac:spMk id="19" creationId="{FAE89624-7A7F-49E1-A054-41389E551AE5}"/>
          </ac:spMkLst>
        </pc:spChg>
        <pc:picChg chg="add mod modCrop">
          <ac:chgData name="Hermann Rodrigues" userId="236519ba8bb9b40d" providerId="LiveId" clId="{B47B54B5-320B-4FDB-9AE0-ED191F9A01D5}" dt="2019-02-18T13:32:24.305" v="5731" actId="14100"/>
          <ac:picMkLst>
            <pc:docMk/>
            <pc:sldMk cId="779623050" sldId="683"/>
            <ac:picMk id="4" creationId="{0FAA8096-2FB5-45B5-BD7E-5C46AD5DD5BF}"/>
          </ac:picMkLst>
        </pc:picChg>
        <pc:picChg chg="add mod">
          <ac:chgData name="Hermann Rodrigues" userId="236519ba8bb9b40d" providerId="LiveId" clId="{B47B54B5-320B-4FDB-9AE0-ED191F9A01D5}" dt="2019-02-18T13:25:23.402" v="5582" actId="1036"/>
          <ac:picMkLst>
            <pc:docMk/>
            <pc:sldMk cId="779623050" sldId="683"/>
            <ac:picMk id="7" creationId="{50E69F61-78A0-4FD0-A5CF-884F9C5842A4}"/>
          </ac:picMkLst>
        </pc:picChg>
        <pc:picChg chg="add del mod">
          <ac:chgData name="Hermann Rodrigues" userId="236519ba8bb9b40d" providerId="LiveId" clId="{B47B54B5-320B-4FDB-9AE0-ED191F9A01D5}" dt="2019-02-18T13:18:17.609" v="5507" actId="478"/>
          <ac:picMkLst>
            <pc:docMk/>
            <pc:sldMk cId="779623050" sldId="683"/>
            <ac:picMk id="9" creationId="{13A4FBAE-82E9-4A3B-8FB1-52A0A30C03B7}"/>
          </ac:picMkLst>
        </pc:picChg>
        <pc:picChg chg="add del mod">
          <ac:chgData name="Hermann Rodrigues" userId="236519ba8bb9b40d" providerId="LiveId" clId="{B47B54B5-320B-4FDB-9AE0-ED191F9A01D5}" dt="2019-02-18T13:18:54.711" v="5510" actId="478"/>
          <ac:picMkLst>
            <pc:docMk/>
            <pc:sldMk cId="779623050" sldId="683"/>
            <ac:picMk id="11" creationId="{CD98D94D-B8E5-4E63-8A3F-10EC12FC48A2}"/>
          </ac:picMkLst>
        </pc:picChg>
        <pc:picChg chg="add del mod">
          <ac:chgData name="Hermann Rodrigues" userId="236519ba8bb9b40d" providerId="LiveId" clId="{B47B54B5-320B-4FDB-9AE0-ED191F9A01D5}" dt="2019-02-18T13:18:57.238" v="5512"/>
          <ac:picMkLst>
            <pc:docMk/>
            <pc:sldMk cId="779623050" sldId="683"/>
            <ac:picMk id="13" creationId="{785F7306-9786-4F7D-8F8C-8C97DECB11B7}"/>
          </ac:picMkLst>
        </pc:picChg>
        <pc:picChg chg="add mod">
          <ac:chgData name="Hermann Rodrigues" userId="236519ba8bb9b40d" providerId="LiveId" clId="{B47B54B5-320B-4FDB-9AE0-ED191F9A01D5}" dt="2019-02-18T13:25:23.402" v="5582" actId="1036"/>
          <ac:picMkLst>
            <pc:docMk/>
            <pc:sldMk cId="779623050" sldId="683"/>
            <ac:picMk id="15" creationId="{3B538330-276C-4FE4-9FCD-92D136DE433C}"/>
          </ac:picMkLst>
        </pc:picChg>
        <pc:picChg chg="add mod">
          <ac:chgData name="Hermann Rodrigues" userId="236519ba8bb9b40d" providerId="LiveId" clId="{B47B54B5-320B-4FDB-9AE0-ED191F9A01D5}" dt="2019-02-18T13:25:23.402" v="5582" actId="1036"/>
          <ac:picMkLst>
            <pc:docMk/>
            <pc:sldMk cId="779623050" sldId="683"/>
            <ac:picMk id="18" creationId="{7CB77D5D-198C-4FBF-8690-5B790CC90EF3}"/>
          </ac:picMkLst>
        </pc:picChg>
      </pc:sldChg>
      <pc:sldChg chg="modSp add">
        <pc:chgData name="Hermann Rodrigues" userId="236519ba8bb9b40d" providerId="LiveId" clId="{B47B54B5-320B-4FDB-9AE0-ED191F9A01D5}" dt="2019-02-18T13:57:46.192" v="5787" actId="255"/>
        <pc:sldMkLst>
          <pc:docMk/>
          <pc:sldMk cId="860626137" sldId="684"/>
        </pc:sldMkLst>
        <pc:spChg chg="mod">
          <ac:chgData name="Hermann Rodrigues" userId="236519ba8bb9b40d" providerId="LiveId" clId="{B47B54B5-320B-4FDB-9AE0-ED191F9A01D5}" dt="2019-02-18T13:57:46.192" v="5787" actId="255"/>
          <ac:spMkLst>
            <pc:docMk/>
            <pc:sldMk cId="860626137" sldId="684"/>
            <ac:spMk id="2" creationId="{2676CEF9-2B8E-48DF-84A6-211E38F359F0}"/>
          </ac:spMkLst>
        </pc:spChg>
      </pc:sldChg>
      <pc:sldChg chg="add del">
        <pc:chgData name="Hermann Rodrigues" userId="236519ba8bb9b40d" providerId="LiveId" clId="{B47B54B5-320B-4FDB-9AE0-ED191F9A01D5}" dt="2019-02-18T13:35:31.261" v="5743"/>
        <pc:sldMkLst>
          <pc:docMk/>
          <pc:sldMk cId="1526349697" sldId="684"/>
        </pc:sldMkLst>
      </pc:sldChg>
      <pc:sldChg chg="add del">
        <pc:chgData name="Hermann Rodrigues" userId="236519ba8bb9b40d" providerId="LiveId" clId="{B47B54B5-320B-4FDB-9AE0-ED191F9A01D5}" dt="2019-02-18T13:36:28.619" v="5746" actId="2696"/>
        <pc:sldMkLst>
          <pc:docMk/>
          <pc:sldMk cId="3370453746" sldId="684"/>
        </pc:sldMkLst>
      </pc:sldChg>
      <pc:sldChg chg="addSp delSp modSp add modNotesTx">
        <pc:chgData name="Hermann Rodrigues" userId="236519ba8bb9b40d" providerId="LiveId" clId="{B47B54B5-320B-4FDB-9AE0-ED191F9A01D5}" dt="2019-02-18T20:33:33.292" v="9562" actId="6549"/>
        <pc:sldMkLst>
          <pc:docMk/>
          <pc:sldMk cId="605895345" sldId="685"/>
        </pc:sldMkLst>
        <pc:spChg chg="add del mod">
          <ac:chgData name="Hermann Rodrigues" userId="236519ba8bb9b40d" providerId="LiveId" clId="{B47B54B5-320B-4FDB-9AE0-ED191F9A01D5}" dt="2019-02-18T15:00:33.145" v="5876" actId="478"/>
          <ac:spMkLst>
            <pc:docMk/>
            <pc:sldMk cId="605895345" sldId="685"/>
            <ac:spMk id="3" creationId="{7974DDC0-31AB-44EC-BD89-7BD26BAE0B89}"/>
          </ac:spMkLst>
        </pc:spChg>
        <pc:spChg chg="add mod">
          <ac:chgData name="Hermann Rodrigues" userId="236519ba8bb9b40d" providerId="LiveId" clId="{B47B54B5-320B-4FDB-9AE0-ED191F9A01D5}" dt="2019-02-18T15:06:21.026" v="6138" actId="692"/>
          <ac:spMkLst>
            <pc:docMk/>
            <pc:sldMk cId="605895345" sldId="685"/>
            <ac:spMk id="4" creationId="{EF71D15A-CFCC-4C81-8D77-342C08EAF383}"/>
          </ac:spMkLst>
        </pc:spChg>
        <pc:spChg chg="add del">
          <ac:chgData name="Hermann Rodrigues" userId="236519ba8bb9b40d" providerId="LiveId" clId="{B47B54B5-320B-4FDB-9AE0-ED191F9A01D5}" dt="2019-02-18T15:01:35.563" v="5893"/>
          <ac:spMkLst>
            <pc:docMk/>
            <pc:sldMk cId="605895345" sldId="685"/>
            <ac:spMk id="6" creationId="{51EBADD2-CB56-442E-8DA2-03E157EFB416}"/>
          </ac:spMkLst>
        </pc:spChg>
        <pc:spChg chg="add mod">
          <ac:chgData name="Hermann Rodrigues" userId="236519ba8bb9b40d" providerId="LiveId" clId="{B47B54B5-320B-4FDB-9AE0-ED191F9A01D5}" dt="2019-02-18T15:06:21.026" v="6138" actId="692"/>
          <ac:spMkLst>
            <pc:docMk/>
            <pc:sldMk cId="605895345" sldId="685"/>
            <ac:spMk id="7" creationId="{7F99C7B3-7F69-4746-92B3-9591E209E59E}"/>
          </ac:spMkLst>
        </pc:spChg>
        <pc:spChg chg="add mod">
          <ac:chgData name="Hermann Rodrigues" userId="236519ba8bb9b40d" providerId="LiveId" clId="{B47B54B5-320B-4FDB-9AE0-ED191F9A01D5}" dt="2019-02-18T15:06:21.026" v="6138" actId="692"/>
          <ac:spMkLst>
            <pc:docMk/>
            <pc:sldMk cId="605895345" sldId="685"/>
            <ac:spMk id="8" creationId="{48E75E9E-005C-4B8F-AD3A-CA44DED53516}"/>
          </ac:spMkLst>
        </pc:spChg>
        <pc:spChg chg="add mod">
          <ac:chgData name="Hermann Rodrigues" userId="236519ba8bb9b40d" providerId="LiveId" clId="{B47B54B5-320B-4FDB-9AE0-ED191F9A01D5}" dt="2019-02-18T15:06:21.026" v="6138" actId="692"/>
          <ac:spMkLst>
            <pc:docMk/>
            <pc:sldMk cId="605895345" sldId="685"/>
            <ac:spMk id="9" creationId="{EB4B37CB-D623-4B61-B43B-C2B8CE9F5750}"/>
          </ac:spMkLst>
        </pc:spChg>
        <pc:spChg chg="add mod">
          <ac:chgData name="Hermann Rodrigues" userId="236519ba8bb9b40d" providerId="LiveId" clId="{B47B54B5-320B-4FDB-9AE0-ED191F9A01D5}" dt="2019-02-18T15:05:18.127" v="6134" actId="1076"/>
          <ac:spMkLst>
            <pc:docMk/>
            <pc:sldMk cId="605895345" sldId="685"/>
            <ac:spMk id="10" creationId="{0B74B90F-63F1-4E1A-88CF-F7A127907857}"/>
          </ac:spMkLst>
        </pc:spChg>
        <pc:spChg chg="add mod">
          <ac:chgData name="Hermann Rodrigues" userId="236519ba8bb9b40d" providerId="LiveId" clId="{B47B54B5-320B-4FDB-9AE0-ED191F9A01D5}" dt="2019-02-18T15:05:07.303" v="6131" actId="14100"/>
          <ac:spMkLst>
            <pc:docMk/>
            <pc:sldMk cId="605895345" sldId="685"/>
            <ac:spMk id="12" creationId="{C436899C-2B80-44A6-A7E9-391EA7BE2E9E}"/>
          </ac:spMkLst>
        </pc:spChg>
        <pc:spChg chg="add mod">
          <ac:chgData name="Hermann Rodrigues" userId="236519ba8bb9b40d" providerId="LiveId" clId="{B47B54B5-320B-4FDB-9AE0-ED191F9A01D5}" dt="2019-02-18T15:05:02.839" v="6130" actId="14100"/>
          <ac:spMkLst>
            <pc:docMk/>
            <pc:sldMk cId="605895345" sldId="685"/>
            <ac:spMk id="13" creationId="{484FC205-3995-46BB-BDEA-7F3BE7EBCC78}"/>
          </ac:spMkLst>
        </pc:spChg>
        <pc:spChg chg="add mod">
          <ac:chgData name="Hermann Rodrigues" userId="236519ba8bb9b40d" providerId="LiveId" clId="{B47B54B5-320B-4FDB-9AE0-ED191F9A01D5}" dt="2019-02-18T15:04:52.607" v="6128" actId="14100"/>
          <ac:spMkLst>
            <pc:docMk/>
            <pc:sldMk cId="605895345" sldId="685"/>
            <ac:spMk id="14" creationId="{3F8F86A1-B686-4C09-86E2-9443C97C2CCD}"/>
          </ac:spMkLst>
        </pc:spChg>
        <pc:spChg chg="add mod">
          <ac:chgData name="Hermann Rodrigues" userId="236519ba8bb9b40d" providerId="LiveId" clId="{B47B54B5-320B-4FDB-9AE0-ED191F9A01D5}" dt="2019-02-18T15:24:27.048" v="6654" actId="207"/>
          <ac:spMkLst>
            <pc:docMk/>
            <pc:sldMk cId="605895345" sldId="685"/>
            <ac:spMk id="15" creationId="{6F868103-9CDD-407B-A5E2-197377E5D434}"/>
          </ac:spMkLst>
        </pc:spChg>
        <pc:spChg chg="add mod">
          <ac:chgData name="Hermann Rodrigues" userId="236519ba8bb9b40d" providerId="LiveId" clId="{B47B54B5-320B-4FDB-9AE0-ED191F9A01D5}" dt="2019-02-18T15:25:15.875" v="6656" actId="207"/>
          <ac:spMkLst>
            <pc:docMk/>
            <pc:sldMk cId="605895345" sldId="685"/>
            <ac:spMk id="54" creationId="{161B8C09-8549-467B-81BE-8CEBB052C250}"/>
          </ac:spMkLst>
        </pc:spChg>
        <pc:spChg chg="add mod">
          <ac:chgData name="Hermann Rodrigues" userId="236519ba8bb9b40d" providerId="LiveId" clId="{B47B54B5-320B-4FDB-9AE0-ED191F9A01D5}" dt="2019-02-18T15:22:42.392" v="6651" actId="1076"/>
          <ac:spMkLst>
            <pc:docMk/>
            <pc:sldMk cId="605895345" sldId="685"/>
            <ac:spMk id="93" creationId="{8EB459B0-986A-4E16-8B7A-DB459796A45E}"/>
          </ac:spMkLst>
        </pc:spChg>
        <pc:picChg chg="mod">
          <ac:chgData name="Hermann Rodrigues" userId="236519ba8bb9b40d" providerId="LiveId" clId="{B47B54B5-320B-4FDB-9AE0-ED191F9A01D5}" dt="2019-02-18T15:21:21.686" v="6645" actId="1076"/>
          <ac:picMkLst>
            <pc:docMk/>
            <pc:sldMk cId="605895345" sldId="685"/>
            <ac:picMk id="2" creationId="{846440F3-F417-4833-8FFF-CD3EE74E0D7F}"/>
          </ac:picMkLst>
        </pc:picChg>
        <pc:picChg chg="add del">
          <ac:chgData name="Hermann Rodrigues" userId="236519ba8bb9b40d" providerId="LiveId" clId="{B47B54B5-320B-4FDB-9AE0-ED191F9A01D5}" dt="2019-02-18T15:08:19.121" v="6270"/>
          <ac:picMkLst>
            <pc:docMk/>
            <pc:sldMk cId="605895345" sldId="685"/>
            <ac:picMk id="25" creationId="{FF6AAA9C-AE7F-4D44-BD32-D2EC94669A08}"/>
          </ac:picMkLst>
        </pc:picChg>
        <pc:picChg chg="add del">
          <ac:chgData name="Hermann Rodrigues" userId="236519ba8bb9b40d" providerId="LiveId" clId="{B47B54B5-320B-4FDB-9AE0-ED191F9A01D5}" dt="2019-02-18T15:08:25.259" v="6272"/>
          <ac:picMkLst>
            <pc:docMk/>
            <pc:sldMk cId="605895345" sldId="685"/>
            <ac:picMk id="27" creationId="{5E7129B8-F578-4234-9F3E-94F19F30A90F}"/>
          </ac:picMkLst>
        </pc:picChg>
        <pc:cxnChg chg="add mod">
          <ac:chgData name="Hermann Rodrigues" userId="236519ba8bb9b40d" providerId="LiveId" clId="{B47B54B5-320B-4FDB-9AE0-ED191F9A01D5}" dt="2019-02-18T15:23:34.417" v="6652" actId="1076"/>
          <ac:cxnSpMkLst>
            <pc:docMk/>
            <pc:sldMk cId="605895345" sldId="685"/>
            <ac:cxnSpMk id="16" creationId="{D7BABB11-3D0B-4BA6-8604-635C777BB709}"/>
          </ac:cxnSpMkLst>
        </pc:cxnChg>
        <pc:cxnChg chg="add mod">
          <ac:chgData name="Hermann Rodrigues" userId="236519ba8bb9b40d" providerId="LiveId" clId="{B47B54B5-320B-4FDB-9AE0-ED191F9A01D5}" dt="2019-02-18T15:23:34.417" v="6652" actId="1076"/>
          <ac:cxnSpMkLst>
            <pc:docMk/>
            <pc:sldMk cId="605895345" sldId="685"/>
            <ac:cxnSpMk id="19" creationId="{1FE76273-A974-408B-8B6E-CD9D1E0E8996}"/>
          </ac:cxnSpMkLst>
        </pc:cxnChg>
        <pc:cxnChg chg="add mod">
          <ac:chgData name="Hermann Rodrigues" userId="236519ba8bb9b40d" providerId="LiveId" clId="{B47B54B5-320B-4FDB-9AE0-ED191F9A01D5}" dt="2019-02-18T15:23:34.417" v="6652" actId="1076"/>
          <ac:cxnSpMkLst>
            <pc:docMk/>
            <pc:sldMk cId="605895345" sldId="685"/>
            <ac:cxnSpMk id="22" creationId="{3A83229E-1294-4CF6-A640-7A39EF0A164C}"/>
          </ac:cxnSpMkLst>
        </pc:cxnChg>
        <pc:cxnChg chg="add del">
          <ac:chgData name="Hermann Rodrigues" userId="236519ba8bb9b40d" providerId="LiveId" clId="{B47B54B5-320B-4FDB-9AE0-ED191F9A01D5}" dt="2019-02-18T15:08:19.121" v="6270"/>
          <ac:cxnSpMkLst>
            <pc:docMk/>
            <pc:sldMk cId="605895345" sldId="685"/>
            <ac:cxnSpMk id="26" creationId="{886ADC50-9A84-4E70-8D48-207C1E4A80C9}"/>
          </ac:cxnSpMkLst>
        </pc:cxnChg>
        <pc:cxnChg chg="add del">
          <ac:chgData name="Hermann Rodrigues" userId="236519ba8bb9b40d" providerId="LiveId" clId="{B47B54B5-320B-4FDB-9AE0-ED191F9A01D5}" dt="2019-02-18T15:08:25.259" v="6272"/>
          <ac:cxnSpMkLst>
            <pc:docMk/>
            <pc:sldMk cId="605895345" sldId="685"/>
            <ac:cxnSpMk id="28" creationId="{82BD25F2-67EB-4375-B16E-704FA0334D62}"/>
          </ac:cxnSpMkLst>
        </pc:cxnChg>
        <pc:cxnChg chg="add mod">
          <ac:chgData name="Hermann Rodrigues" userId="236519ba8bb9b40d" providerId="LiveId" clId="{B47B54B5-320B-4FDB-9AE0-ED191F9A01D5}" dt="2019-02-18T15:23:34.417" v="6652" actId="1076"/>
          <ac:cxnSpMkLst>
            <pc:docMk/>
            <pc:sldMk cId="605895345" sldId="685"/>
            <ac:cxnSpMk id="29" creationId="{A1B2ACE6-6AC0-47A3-81A6-AD60DB6B7B67}"/>
          </ac:cxnSpMkLst>
        </pc:cxnChg>
        <pc:cxnChg chg="add mod">
          <ac:chgData name="Hermann Rodrigues" userId="236519ba8bb9b40d" providerId="LiveId" clId="{B47B54B5-320B-4FDB-9AE0-ED191F9A01D5}" dt="2019-02-18T15:22:06.816" v="6646" actId="1076"/>
          <ac:cxnSpMkLst>
            <pc:docMk/>
            <pc:sldMk cId="605895345" sldId="685"/>
            <ac:cxnSpMk id="51" creationId="{D409FCFB-91AE-44C6-90BF-E650A206A5C7}"/>
          </ac:cxnSpMkLst>
        </pc:cxnChg>
        <pc:cxnChg chg="add mod">
          <ac:chgData name="Hermann Rodrigues" userId="236519ba8bb9b40d" providerId="LiveId" clId="{B47B54B5-320B-4FDB-9AE0-ED191F9A01D5}" dt="2019-02-18T15:22:06.816" v="6646" actId="1076"/>
          <ac:cxnSpMkLst>
            <pc:docMk/>
            <pc:sldMk cId="605895345" sldId="685"/>
            <ac:cxnSpMk id="56" creationId="{01E975A0-C249-4A53-96DB-8B489B931AB6}"/>
          </ac:cxnSpMkLst>
        </pc:cxnChg>
        <pc:cxnChg chg="add mod">
          <ac:chgData name="Hermann Rodrigues" userId="236519ba8bb9b40d" providerId="LiveId" clId="{B47B54B5-320B-4FDB-9AE0-ED191F9A01D5}" dt="2019-02-18T15:22:06.816" v="6646" actId="1076"/>
          <ac:cxnSpMkLst>
            <pc:docMk/>
            <pc:sldMk cId="605895345" sldId="685"/>
            <ac:cxnSpMk id="59" creationId="{957E2EA7-378D-47E0-9376-DAFDBC5E7F8F}"/>
          </ac:cxnSpMkLst>
        </pc:cxnChg>
        <pc:cxnChg chg="add mod">
          <ac:chgData name="Hermann Rodrigues" userId="236519ba8bb9b40d" providerId="LiveId" clId="{B47B54B5-320B-4FDB-9AE0-ED191F9A01D5}" dt="2019-02-18T15:22:06.816" v="6646" actId="1076"/>
          <ac:cxnSpMkLst>
            <pc:docMk/>
            <pc:sldMk cId="605895345" sldId="685"/>
            <ac:cxnSpMk id="62" creationId="{13CE679D-0F96-47DC-AC29-439E679E3D8A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3:35:37.331" v="11162" actId="20577"/>
        <pc:sldMkLst>
          <pc:docMk/>
          <pc:sldMk cId="1605780149" sldId="686"/>
        </pc:sldMkLst>
        <pc:spChg chg="add mod">
          <ac:chgData name="Hermann Rodrigues" userId="236519ba8bb9b40d" providerId="LiveId" clId="{B47B54B5-320B-4FDB-9AE0-ED191F9A01D5}" dt="2019-02-18T17:53:59.388" v="7318" actId="1076"/>
          <ac:spMkLst>
            <pc:docMk/>
            <pc:sldMk cId="1605780149" sldId="686"/>
            <ac:spMk id="2" creationId="{2BB7A3F6-26B4-43BE-B6AC-E37F203627D2}"/>
          </ac:spMkLst>
        </pc:spChg>
        <pc:spChg chg="add mod">
          <ac:chgData name="Hermann Rodrigues" userId="236519ba8bb9b40d" providerId="LiveId" clId="{B47B54B5-320B-4FDB-9AE0-ED191F9A01D5}" dt="2019-02-18T17:54:38.468" v="7365"/>
          <ac:spMkLst>
            <pc:docMk/>
            <pc:sldMk cId="1605780149" sldId="686"/>
            <ac:spMk id="3" creationId="{99200062-7E66-4094-A6C9-A3DADEACA333}"/>
          </ac:spMkLst>
        </pc:spChg>
        <pc:spChg chg="add mod">
          <ac:chgData name="Hermann Rodrigues" userId="236519ba8bb9b40d" providerId="LiveId" clId="{B47B54B5-320B-4FDB-9AE0-ED191F9A01D5}" dt="2019-02-18T17:54:45.828" v="7367" actId="1076"/>
          <ac:spMkLst>
            <pc:docMk/>
            <pc:sldMk cId="1605780149" sldId="686"/>
            <ac:spMk id="4" creationId="{7E44FA7A-A3B6-486A-BAFB-F4E8C346BA9B}"/>
          </ac:spMkLst>
        </pc:spChg>
        <pc:spChg chg="add mod">
          <ac:chgData name="Hermann Rodrigues" userId="236519ba8bb9b40d" providerId="LiveId" clId="{B47B54B5-320B-4FDB-9AE0-ED191F9A01D5}" dt="2019-02-18T17:55:12.707" v="7369" actId="1076"/>
          <ac:spMkLst>
            <pc:docMk/>
            <pc:sldMk cId="1605780149" sldId="686"/>
            <ac:spMk id="5" creationId="{F3A985D4-72F1-474F-BF96-58260D6F44D9}"/>
          </ac:spMkLst>
        </pc:spChg>
        <pc:spChg chg="add del mod">
          <ac:chgData name="Hermann Rodrigues" userId="236519ba8bb9b40d" providerId="LiveId" clId="{B47B54B5-320B-4FDB-9AE0-ED191F9A01D5}" dt="2019-02-18T19:21:08.629" v="8794" actId="478"/>
          <ac:spMkLst>
            <pc:docMk/>
            <pc:sldMk cId="1605780149" sldId="686"/>
            <ac:spMk id="13" creationId="{79C78B9C-946E-4255-AFDF-2ED305D03B2C}"/>
          </ac:spMkLst>
        </pc:spChg>
        <pc:spChg chg="add mod">
          <ac:chgData name="Hermann Rodrigues" userId="236519ba8bb9b40d" providerId="LiveId" clId="{B47B54B5-320B-4FDB-9AE0-ED191F9A01D5}" dt="2019-02-18T18:04:09.588" v="7500" actId="1076"/>
          <ac:spMkLst>
            <pc:docMk/>
            <pc:sldMk cId="1605780149" sldId="686"/>
            <ac:spMk id="19" creationId="{2C128BDE-3BA5-44D1-A9CB-E44F0AEA7645}"/>
          </ac:spMkLst>
        </pc:spChg>
        <pc:spChg chg="add mod">
          <ac:chgData name="Hermann Rodrigues" userId="236519ba8bb9b40d" providerId="LiveId" clId="{B47B54B5-320B-4FDB-9AE0-ED191F9A01D5}" dt="2019-02-18T23:35:37.331" v="11162" actId="20577"/>
          <ac:spMkLst>
            <pc:docMk/>
            <pc:sldMk cId="1605780149" sldId="686"/>
            <ac:spMk id="20" creationId="{C3691389-F937-4360-905A-EDDCAE661A28}"/>
          </ac:spMkLst>
        </pc:spChg>
        <pc:spChg chg="add mod">
          <ac:chgData name="Hermann Rodrigues" userId="236519ba8bb9b40d" providerId="LiveId" clId="{B47B54B5-320B-4FDB-9AE0-ED191F9A01D5}" dt="2019-02-18T20:38:51.172" v="9705" actId="1076"/>
          <ac:spMkLst>
            <pc:docMk/>
            <pc:sldMk cId="1605780149" sldId="686"/>
            <ac:spMk id="21" creationId="{0D1384B7-CB96-4C11-895D-CEE92BE2C09E}"/>
          </ac:spMkLst>
        </pc:spChg>
        <pc:picChg chg="add del mod">
          <ac:chgData name="Hermann Rodrigues" userId="236519ba8bb9b40d" providerId="LiveId" clId="{B47B54B5-320B-4FDB-9AE0-ED191F9A01D5}" dt="2019-02-18T18:03:59.487" v="7493" actId="1076"/>
          <ac:picMkLst>
            <pc:docMk/>
            <pc:sldMk cId="1605780149" sldId="686"/>
            <ac:picMk id="14" creationId="{7311FE7A-1545-4EE3-94B6-98B64ED41BB4}"/>
          </ac:picMkLst>
        </pc:picChg>
        <pc:picChg chg="mod ord">
          <ac:chgData name="Hermann Rodrigues" userId="236519ba8bb9b40d" providerId="LiveId" clId="{B47B54B5-320B-4FDB-9AE0-ED191F9A01D5}" dt="2019-02-18T15:57:13.451" v="6823" actId="1076"/>
          <ac:picMkLst>
            <pc:docMk/>
            <pc:sldMk cId="1605780149" sldId="686"/>
            <ac:picMk id="24" creationId="{507DFE17-7502-4C5E-8E41-BDFFFE2877D1}"/>
          </ac:picMkLst>
        </pc:picChg>
        <pc:picChg chg="mod">
          <ac:chgData name="Hermann Rodrigues" userId="236519ba8bb9b40d" providerId="LiveId" clId="{B47B54B5-320B-4FDB-9AE0-ED191F9A01D5}" dt="2019-02-18T19:32:00.472" v="9278" actId="1076"/>
          <ac:picMkLst>
            <pc:docMk/>
            <pc:sldMk cId="1605780149" sldId="686"/>
            <ac:picMk id="44" creationId="{360064E2-3E47-4C3B-A916-9641D81ACE12}"/>
          </ac:picMkLst>
        </pc:picChg>
        <pc:picChg chg="del">
          <ac:chgData name="Hermann Rodrigues" userId="236519ba8bb9b40d" providerId="LiveId" clId="{B47B54B5-320B-4FDB-9AE0-ED191F9A01D5}" dt="2019-02-18T17:03:32.053" v="6831" actId="478"/>
          <ac:picMkLst>
            <pc:docMk/>
            <pc:sldMk cId="1605780149" sldId="686"/>
            <ac:picMk id="51" creationId="{CBF606A2-BD31-47EB-B3B9-827720636F2A}"/>
          </ac:picMkLst>
        </pc:picChg>
        <pc:picChg chg="del">
          <ac:chgData name="Hermann Rodrigues" userId="236519ba8bb9b40d" providerId="LiveId" clId="{B47B54B5-320B-4FDB-9AE0-ED191F9A01D5}" dt="2019-02-18T17:03:32.053" v="6831" actId="478"/>
          <ac:picMkLst>
            <pc:docMk/>
            <pc:sldMk cId="1605780149" sldId="686"/>
            <ac:picMk id="55" creationId="{1E5C3670-9F9B-48A3-A6E4-611D98D1DAE3}"/>
          </ac:picMkLst>
        </pc:picChg>
        <pc:picChg chg="del">
          <ac:chgData name="Hermann Rodrigues" userId="236519ba8bb9b40d" providerId="LiveId" clId="{B47B54B5-320B-4FDB-9AE0-ED191F9A01D5}" dt="2019-02-18T17:03:32.053" v="6831" actId="478"/>
          <ac:picMkLst>
            <pc:docMk/>
            <pc:sldMk cId="1605780149" sldId="686"/>
            <ac:picMk id="58" creationId="{63277E63-EC42-4F49-9DE9-DA11763F70D5}"/>
          </ac:picMkLst>
        </pc:picChg>
        <pc:picChg chg="del mod">
          <ac:chgData name="Hermann Rodrigues" userId="236519ba8bb9b40d" providerId="LiveId" clId="{B47B54B5-320B-4FDB-9AE0-ED191F9A01D5}" dt="2019-02-18T17:11:27.851" v="6981" actId="478"/>
          <ac:picMkLst>
            <pc:docMk/>
            <pc:sldMk cId="1605780149" sldId="686"/>
            <ac:picMk id="59" creationId="{A49D8CAD-7177-4017-A9E3-F6AE5A033BCD}"/>
          </ac:picMkLst>
        </pc:picChg>
        <pc:picChg chg="del">
          <ac:chgData name="Hermann Rodrigues" userId="236519ba8bb9b40d" providerId="LiveId" clId="{B47B54B5-320B-4FDB-9AE0-ED191F9A01D5}" dt="2019-02-18T17:03:32.053" v="6831" actId="478"/>
          <ac:picMkLst>
            <pc:docMk/>
            <pc:sldMk cId="1605780149" sldId="686"/>
            <ac:picMk id="60" creationId="{D25672E9-3432-471F-9A43-E945CE72956E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0:44:23.205" v="9828" actId="207"/>
        <pc:sldMkLst>
          <pc:docMk/>
          <pc:sldMk cId="3087100496" sldId="687"/>
        </pc:sldMkLst>
        <pc:spChg chg="add del mod">
          <ac:chgData name="Hermann Rodrigues" userId="236519ba8bb9b40d" providerId="LiveId" clId="{B47B54B5-320B-4FDB-9AE0-ED191F9A01D5}" dt="2019-02-18T17:14:22.069" v="7003" actId="478"/>
          <ac:spMkLst>
            <pc:docMk/>
            <pc:sldMk cId="3087100496" sldId="687"/>
            <ac:spMk id="2" creationId="{FF2D703B-1BF7-4369-A41D-8B58DBC71703}"/>
          </ac:spMkLst>
        </pc:spChg>
        <pc:spChg chg="add del mod">
          <ac:chgData name="Hermann Rodrigues" userId="236519ba8bb9b40d" providerId="LiveId" clId="{B47B54B5-320B-4FDB-9AE0-ED191F9A01D5}" dt="2019-02-18T17:05:27.965" v="6910" actId="478"/>
          <ac:spMkLst>
            <pc:docMk/>
            <pc:sldMk cId="3087100496" sldId="687"/>
            <ac:spMk id="5" creationId="{653B9391-C3CD-44CD-857B-C9105C83737F}"/>
          </ac:spMkLst>
        </pc:spChg>
        <pc:spChg chg="add del mod">
          <ac:chgData name="Hermann Rodrigues" userId="236519ba8bb9b40d" providerId="LiveId" clId="{B47B54B5-320B-4FDB-9AE0-ED191F9A01D5}" dt="2019-02-18T17:05:46.180" v="6912" actId="478"/>
          <ac:spMkLst>
            <pc:docMk/>
            <pc:sldMk cId="3087100496" sldId="687"/>
            <ac:spMk id="6" creationId="{50E0A01D-4606-4D7F-AEDA-3C49D3D80076}"/>
          </ac:spMkLst>
        </pc:spChg>
        <pc:spChg chg="add del mod">
          <ac:chgData name="Hermann Rodrigues" userId="236519ba8bb9b40d" providerId="LiveId" clId="{B47B54B5-320B-4FDB-9AE0-ED191F9A01D5}" dt="2019-02-18T17:06:18.969" v="6916" actId="478"/>
          <ac:spMkLst>
            <pc:docMk/>
            <pc:sldMk cId="3087100496" sldId="687"/>
            <ac:spMk id="7" creationId="{10F7C48E-2B93-4915-B224-FE98412DF6DA}"/>
          </ac:spMkLst>
        </pc:spChg>
        <pc:spChg chg="add mod">
          <ac:chgData name="Hermann Rodrigues" userId="236519ba8bb9b40d" providerId="LiveId" clId="{B47B54B5-320B-4FDB-9AE0-ED191F9A01D5}" dt="2019-02-18T20:44:05.359" v="9826" actId="113"/>
          <ac:spMkLst>
            <pc:docMk/>
            <pc:sldMk cId="3087100496" sldId="687"/>
            <ac:spMk id="19" creationId="{08F4F678-E6EC-400C-83FD-DCEB407F87E7}"/>
          </ac:spMkLst>
        </pc:spChg>
        <pc:spChg chg="add mod">
          <ac:chgData name="Hermann Rodrigues" userId="236519ba8bb9b40d" providerId="LiveId" clId="{B47B54B5-320B-4FDB-9AE0-ED191F9A01D5}" dt="2019-02-18T17:55:28.274" v="7374" actId="1076"/>
          <ac:spMkLst>
            <pc:docMk/>
            <pc:sldMk cId="3087100496" sldId="687"/>
            <ac:spMk id="21" creationId="{6D37AC7B-0232-47A0-9B7A-70814EB46958}"/>
          </ac:spMkLst>
        </pc:spChg>
        <pc:spChg chg="add">
          <ac:chgData name="Hermann Rodrigues" userId="236519ba8bb9b40d" providerId="LiveId" clId="{B47B54B5-320B-4FDB-9AE0-ED191F9A01D5}" dt="2019-02-18T17:55:34.937" v="7375"/>
          <ac:spMkLst>
            <pc:docMk/>
            <pc:sldMk cId="3087100496" sldId="687"/>
            <ac:spMk id="22" creationId="{0D4D98C3-6DFB-40CB-8895-C3C1F8ADE894}"/>
          </ac:spMkLst>
        </pc:spChg>
        <pc:spChg chg="add">
          <ac:chgData name="Hermann Rodrigues" userId="236519ba8bb9b40d" providerId="LiveId" clId="{B47B54B5-320B-4FDB-9AE0-ED191F9A01D5}" dt="2019-02-18T17:55:34.937" v="7375"/>
          <ac:spMkLst>
            <pc:docMk/>
            <pc:sldMk cId="3087100496" sldId="687"/>
            <ac:spMk id="23" creationId="{A6E7E233-BE92-427C-98A6-1C90FD030872}"/>
          </ac:spMkLst>
        </pc:spChg>
        <pc:spChg chg="add">
          <ac:chgData name="Hermann Rodrigues" userId="236519ba8bb9b40d" providerId="LiveId" clId="{B47B54B5-320B-4FDB-9AE0-ED191F9A01D5}" dt="2019-02-18T17:55:34.937" v="7375"/>
          <ac:spMkLst>
            <pc:docMk/>
            <pc:sldMk cId="3087100496" sldId="687"/>
            <ac:spMk id="25" creationId="{27C8F58F-9802-406B-AFD8-68AFBD688528}"/>
          </ac:spMkLst>
        </pc:spChg>
        <pc:spChg chg="add">
          <ac:chgData name="Hermann Rodrigues" userId="236519ba8bb9b40d" providerId="LiveId" clId="{B47B54B5-320B-4FDB-9AE0-ED191F9A01D5}" dt="2019-02-18T18:04:14.330" v="7501"/>
          <ac:spMkLst>
            <pc:docMk/>
            <pc:sldMk cId="3087100496" sldId="687"/>
            <ac:spMk id="26" creationId="{1EF9D777-0EC1-4D18-A9A6-983207120BFA}"/>
          </ac:spMkLst>
        </pc:spChg>
        <pc:spChg chg="add mod">
          <ac:chgData name="Hermann Rodrigues" userId="236519ba8bb9b40d" providerId="LiveId" clId="{B47B54B5-320B-4FDB-9AE0-ED191F9A01D5}" dt="2019-02-18T20:44:08.312" v="9827" actId="113"/>
          <ac:spMkLst>
            <pc:docMk/>
            <pc:sldMk cId="3087100496" sldId="687"/>
            <ac:spMk id="27" creationId="{D53537A9-C290-488D-A22D-0CFCB90CAF5A}"/>
          </ac:spMkLst>
        </pc:spChg>
        <pc:spChg chg="add mod">
          <ac:chgData name="Hermann Rodrigues" userId="236519ba8bb9b40d" providerId="LiveId" clId="{B47B54B5-320B-4FDB-9AE0-ED191F9A01D5}" dt="2019-02-18T20:43:49.990" v="9823" actId="207"/>
          <ac:spMkLst>
            <pc:docMk/>
            <pc:sldMk cId="3087100496" sldId="687"/>
            <ac:spMk id="28" creationId="{0DA144F8-54E9-4CBA-9009-832AAC6E0B4F}"/>
          </ac:spMkLst>
        </pc:spChg>
        <pc:spChg chg="add mod">
          <ac:chgData name="Hermann Rodrigues" userId="236519ba8bb9b40d" providerId="LiveId" clId="{B47B54B5-320B-4FDB-9AE0-ED191F9A01D5}" dt="2019-02-18T20:44:23.205" v="9828" actId="207"/>
          <ac:spMkLst>
            <pc:docMk/>
            <pc:sldMk cId="3087100496" sldId="687"/>
            <ac:spMk id="29" creationId="{4736F379-4C0F-4360-A671-E667969404B6}"/>
          </ac:spMkLst>
        </pc:spChg>
        <pc:picChg chg="add">
          <ac:chgData name="Hermann Rodrigues" userId="236519ba8bb9b40d" providerId="LiveId" clId="{B47B54B5-320B-4FDB-9AE0-ED191F9A01D5}" dt="2019-02-18T17:49:10.013" v="7304"/>
          <ac:picMkLst>
            <pc:docMk/>
            <pc:sldMk cId="3087100496" sldId="687"/>
            <ac:picMk id="20" creationId="{1E3A3CD8-CAEA-41D5-9762-82CC5E97D5B9}"/>
          </ac:picMkLst>
        </pc:picChg>
        <pc:picChg chg="mod ord">
          <ac:chgData name="Hermann Rodrigues" userId="236519ba8bb9b40d" providerId="LiveId" clId="{B47B54B5-320B-4FDB-9AE0-ED191F9A01D5}" dt="2019-02-18T17:55:23.807" v="7373" actId="1076"/>
          <ac:picMkLst>
            <pc:docMk/>
            <pc:sldMk cId="3087100496" sldId="687"/>
            <ac:picMk id="44" creationId="{360064E2-3E47-4C3B-A916-9641D81ACE12}"/>
          </ac:picMkLst>
        </pc:picChg>
        <pc:picChg chg="del">
          <ac:chgData name="Hermann Rodrigues" userId="236519ba8bb9b40d" providerId="LiveId" clId="{B47B54B5-320B-4FDB-9AE0-ED191F9A01D5}" dt="2019-02-18T17:04:14.346" v="6838" actId="478"/>
          <ac:picMkLst>
            <pc:docMk/>
            <pc:sldMk cId="3087100496" sldId="687"/>
            <ac:picMk id="51" creationId="{CBF606A2-BD31-47EB-B3B9-827720636F2A}"/>
          </ac:picMkLst>
        </pc:picChg>
        <pc:picChg chg="mod">
          <ac:chgData name="Hermann Rodrigues" userId="236519ba8bb9b40d" providerId="LiveId" clId="{B47B54B5-320B-4FDB-9AE0-ED191F9A01D5}" dt="2019-02-18T20:40:31.746" v="9724" actId="1076"/>
          <ac:picMkLst>
            <pc:docMk/>
            <pc:sldMk cId="3087100496" sldId="687"/>
            <ac:picMk id="52" creationId="{DF55B573-D990-4D15-870F-815674A57E44}"/>
          </ac:picMkLst>
        </pc:picChg>
        <pc:picChg chg="mod">
          <ac:chgData name="Hermann Rodrigues" userId="236519ba8bb9b40d" providerId="LiveId" clId="{B47B54B5-320B-4FDB-9AE0-ED191F9A01D5}" dt="2019-02-18T15:59:04.719" v="6825"/>
          <ac:picMkLst>
            <pc:docMk/>
            <pc:sldMk cId="3087100496" sldId="687"/>
            <ac:picMk id="53" creationId="{30505612-DA3E-4650-9925-CCEF744DF316}"/>
          </ac:picMkLst>
        </pc:picChg>
        <pc:picChg chg="mod">
          <ac:chgData name="Hermann Rodrigues" userId="236519ba8bb9b40d" providerId="LiveId" clId="{B47B54B5-320B-4FDB-9AE0-ED191F9A01D5}" dt="2019-02-18T20:39:52.129" v="9713" actId="1076"/>
          <ac:picMkLst>
            <pc:docMk/>
            <pc:sldMk cId="3087100496" sldId="687"/>
            <ac:picMk id="54" creationId="{981133C5-9875-4BB4-BB6C-BF00DE622915}"/>
          </ac:picMkLst>
        </pc:picChg>
        <pc:picChg chg="del">
          <ac:chgData name="Hermann Rodrigues" userId="236519ba8bb9b40d" providerId="LiveId" clId="{B47B54B5-320B-4FDB-9AE0-ED191F9A01D5}" dt="2019-02-18T17:04:14.346" v="6838" actId="478"/>
          <ac:picMkLst>
            <pc:docMk/>
            <pc:sldMk cId="3087100496" sldId="687"/>
            <ac:picMk id="55" creationId="{1E5C3670-9F9B-48A3-A6E4-611D98D1DAE3}"/>
          </ac:picMkLst>
        </pc:picChg>
        <pc:picChg chg="del">
          <ac:chgData name="Hermann Rodrigues" userId="236519ba8bb9b40d" providerId="LiveId" clId="{B47B54B5-320B-4FDB-9AE0-ED191F9A01D5}" dt="2019-02-18T17:04:14.346" v="6838" actId="478"/>
          <ac:picMkLst>
            <pc:docMk/>
            <pc:sldMk cId="3087100496" sldId="687"/>
            <ac:picMk id="58" creationId="{63277E63-EC42-4F49-9DE9-DA11763F70D5}"/>
          </ac:picMkLst>
        </pc:picChg>
        <pc:picChg chg="del mod">
          <ac:chgData name="Hermann Rodrigues" userId="236519ba8bb9b40d" providerId="LiveId" clId="{B47B54B5-320B-4FDB-9AE0-ED191F9A01D5}" dt="2019-02-18T17:49:09.513" v="7303" actId="478"/>
          <ac:picMkLst>
            <pc:docMk/>
            <pc:sldMk cId="3087100496" sldId="687"/>
            <ac:picMk id="59" creationId="{A49D8CAD-7177-4017-A9E3-F6AE5A033BCD}"/>
          </ac:picMkLst>
        </pc:picChg>
        <pc:picChg chg="del">
          <ac:chgData name="Hermann Rodrigues" userId="236519ba8bb9b40d" providerId="LiveId" clId="{B47B54B5-320B-4FDB-9AE0-ED191F9A01D5}" dt="2019-02-18T17:04:14.346" v="6838" actId="478"/>
          <ac:picMkLst>
            <pc:docMk/>
            <pc:sldMk cId="3087100496" sldId="687"/>
            <ac:picMk id="60" creationId="{D25672E9-3432-471F-9A43-E945CE72956E}"/>
          </ac:picMkLst>
        </pc:picChg>
        <pc:cxnChg chg="add del mod">
          <ac:chgData name="Hermann Rodrigues" userId="236519ba8bb9b40d" providerId="LiveId" clId="{B47B54B5-320B-4FDB-9AE0-ED191F9A01D5}" dt="2019-02-18T17:05:10.301" v="6908" actId="478"/>
          <ac:cxnSpMkLst>
            <pc:docMk/>
            <pc:sldMk cId="3087100496" sldId="687"/>
            <ac:cxnSpMk id="4" creationId="{BB45C263-0D10-4E46-8D12-58E6F3C8269D}"/>
          </ac:cxnSpMkLst>
        </pc:cxnChg>
      </pc:sldChg>
      <pc:sldChg chg="addSp delSp modSp add modNotesTx">
        <pc:chgData name="Hermann Rodrigues" userId="236519ba8bb9b40d" providerId="LiveId" clId="{B47B54B5-320B-4FDB-9AE0-ED191F9A01D5}" dt="2019-02-19T00:12:17.480" v="11740" actId="1076"/>
        <pc:sldMkLst>
          <pc:docMk/>
          <pc:sldMk cId="2582711105" sldId="688"/>
        </pc:sldMkLst>
        <pc:spChg chg="add del mod">
          <ac:chgData name="Hermann Rodrigues" userId="236519ba8bb9b40d" providerId="LiveId" clId="{B47B54B5-320B-4FDB-9AE0-ED191F9A01D5}" dt="2019-02-18T19:24:10.021" v="8815" actId="478"/>
          <ac:spMkLst>
            <pc:docMk/>
            <pc:sldMk cId="2582711105" sldId="688"/>
            <ac:spMk id="13" creationId="{46BE9BF5-BB02-4C8C-860D-EDEB7DD0BFA0}"/>
          </ac:spMkLst>
        </pc:spChg>
        <pc:spChg chg="add mod">
          <ac:chgData name="Hermann Rodrigues" userId="236519ba8bb9b40d" providerId="LiveId" clId="{B47B54B5-320B-4FDB-9AE0-ED191F9A01D5}" dt="2019-02-18T20:34:39.434" v="9567" actId="113"/>
          <ac:spMkLst>
            <pc:docMk/>
            <pc:sldMk cId="2582711105" sldId="688"/>
            <ac:spMk id="14" creationId="{AD5FA6C3-601E-4740-8547-73D875E92419}"/>
          </ac:spMkLst>
        </pc:spChg>
        <pc:spChg chg="add del">
          <ac:chgData name="Hermann Rodrigues" userId="236519ba8bb9b40d" providerId="LiveId" clId="{B47B54B5-320B-4FDB-9AE0-ED191F9A01D5}" dt="2019-02-18T19:23:32.537" v="8808" actId="478"/>
          <ac:spMkLst>
            <pc:docMk/>
            <pc:sldMk cId="2582711105" sldId="688"/>
            <ac:spMk id="16" creationId="{6A3A19A6-B0EA-4A50-B7BC-97F2ACDCEB00}"/>
          </ac:spMkLst>
        </pc:spChg>
        <pc:spChg chg="add mod">
          <ac:chgData name="Hermann Rodrigues" userId="236519ba8bb9b40d" providerId="LiveId" clId="{B47B54B5-320B-4FDB-9AE0-ED191F9A01D5}" dt="2019-02-19T00:12:12.064" v="11739" actId="1076"/>
          <ac:spMkLst>
            <pc:docMk/>
            <pc:sldMk cId="2582711105" sldId="688"/>
            <ac:spMk id="18" creationId="{3D242C4F-D327-43A3-B771-2BD2007283BF}"/>
          </ac:spMkLst>
        </pc:spChg>
        <pc:spChg chg="add mod">
          <ac:chgData name="Hermann Rodrigues" userId="236519ba8bb9b40d" providerId="LiveId" clId="{B47B54B5-320B-4FDB-9AE0-ED191F9A01D5}" dt="2019-02-18T20:35:26.643" v="9620" actId="20577"/>
          <ac:spMkLst>
            <pc:docMk/>
            <pc:sldMk cId="2582711105" sldId="688"/>
            <ac:spMk id="20" creationId="{A43CCEBA-3BD2-4364-A227-50F0D4956B85}"/>
          </ac:spMkLst>
        </pc:spChg>
        <pc:spChg chg="add mod">
          <ac:chgData name="Hermann Rodrigues" userId="236519ba8bb9b40d" providerId="LiveId" clId="{B47B54B5-320B-4FDB-9AE0-ED191F9A01D5}" dt="2019-02-19T00:12:08.001" v="11738" actId="1076"/>
          <ac:spMkLst>
            <pc:docMk/>
            <pc:sldMk cId="2582711105" sldId="688"/>
            <ac:spMk id="29" creationId="{54369BF3-670D-45D2-B938-D65382F6AEFB}"/>
          </ac:spMkLst>
        </pc:spChg>
        <pc:picChg chg="add mod">
          <ac:chgData name="Hermann Rodrigues" userId="236519ba8bb9b40d" providerId="LiveId" clId="{B47B54B5-320B-4FDB-9AE0-ED191F9A01D5}" dt="2019-02-18T19:25:14.967" v="8852" actId="1035"/>
          <ac:picMkLst>
            <pc:docMk/>
            <pc:sldMk cId="2582711105" sldId="688"/>
            <ac:picMk id="15" creationId="{90B5B903-C1DA-431B-880A-85F6C827D447}"/>
          </ac:picMkLst>
        </pc:picChg>
        <pc:picChg chg="add mod">
          <ac:chgData name="Hermann Rodrigues" userId="236519ba8bb9b40d" providerId="LiveId" clId="{B47B54B5-320B-4FDB-9AE0-ED191F9A01D5}" dt="2019-02-19T00:12:17.480" v="11740" actId="1076"/>
          <ac:picMkLst>
            <pc:docMk/>
            <pc:sldMk cId="2582711105" sldId="688"/>
            <ac:picMk id="17" creationId="{1491D6D6-FD0C-4D98-B013-234D1725B1CF}"/>
          </ac:picMkLst>
        </pc:picChg>
        <pc:picChg chg="add mod">
          <ac:chgData name="Hermann Rodrigues" userId="236519ba8bb9b40d" providerId="LiveId" clId="{B47B54B5-320B-4FDB-9AE0-ED191F9A01D5}" dt="2019-02-18T20:35:00.844" v="9570" actId="1038"/>
          <ac:picMkLst>
            <pc:docMk/>
            <pc:sldMk cId="2582711105" sldId="688"/>
            <ac:picMk id="19" creationId="{13058510-5876-4D44-A190-47E9D3EFE618}"/>
          </ac:picMkLst>
        </pc:picChg>
        <pc:picChg chg="add mod">
          <ac:chgData name="Hermann Rodrigues" userId="236519ba8bb9b40d" providerId="LiveId" clId="{B47B54B5-320B-4FDB-9AE0-ED191F9A01D5}" dt="2019-02-19T00:10:16.500" v="11682" actId="1036"/>
          <ac:picMkLst>
            <pc:docMk/>
            <pc:sldMk cId="2582711105" sldId="688"/>
            <ac:picMk id="21" creationId="{8276462B-FF3E-4793-9730-614621AB2724}"/>
          </ac:picMkLst>
        </pc:picChg>
        <pc:picChg chg="add del mod">
          <ac:chgData name="Hermann Rodrigues" userId="236519ba8bb9b40d" providerId="LiveId" clId="{B47B54B5-320B-4FDB-9AE0-ED191F9A01D5}" dt="2019-02-19T00:08:25.765" v="11648" actId="478"/>
          <ac:picMkLst>
            <pc:docMk/>
            <pc:sldMk cId="2582711105" sldId="688"/>
            <ac:picMk id="22" creationId="{051CDDB6-5641-4395-B9AE-FC84DBB14890}"/>
          </ac:picMkLst>
        </pc:picChg>
        <pc:picChg chg="add del">
          <ac:chgData name="Hermann Rodrigues" userId="236519ba8bb9b40d" providerId="LiveId" clId="{B47B54B5-320B-4FDB-9AE0-ED191F9A01D5}" dt="2019-02-18T19:24:10.021" v="8815" actId="478"/>
          <ac:picMkLst>
            <pc:docMk/>
            <pc:sldMk cId="2582711105" sldId="688"/>
            <ac:picMk id="24" creationId="{507DFE17-7502-4C5E-8E41-BDFFFE2877D1}"/>
          </ac:picMkLst>
        </pc:picChg>
        <pc:picChg chg="add mod">
          <ac:chgData name="Hermann Rodrigues" userId="236519ba8bb9b40d" providerId="LiveId" clId="{B47B54B5-320B-4FDB-9AE0-ED191F9A01D5}" dt="2019-02-19T00:10:16.500" v="11682" actId="1036"/>
          <ac:picMkLst>
            <pc:docMk/>
            <pc:sldMk cId="2582711105" sldId="688"/>
            <ac:picMk id="33" creationId="{4FC489CF-0059-4AC3-983E-A5249CB4D559}"/>
          </ac:picMkLst>
        </pc:picChg>
        <pc:picChg chg="add mod">
          <ac:chgData name="Hermann Rodrigues" userId="236519ba8bb9b40d" providerId="LiveId" clId="{B47B54B5-320B-4FDB-9AE0-ED191F9A01D5}" dt="2019-02-19T00:10:16.500" v="11682" actId="1036"/>
          <ac:picMkLst>
            <pc:docMk/>
            <pc:sldMk cId="2582711105" sldId="688"/>
            <ac:picMk id="34" creationId="{14A349BA-B061-4C7C-8CA5-2B1E3237FABF}"/>
          </ac:picMkLst>
        </pc:picChg>
        <pc:picChg chg="add mod">
          <ac:chgData name="Hermann Rodrigues" userId="236519ba8bb9b40d" providerId="LiveId" clId="{B47B54B5-320B-4FDB-9AE0-ED191F9A01D5}" dt="2019-02-19T00:10:16.500" v="11682" actId="1036"/>
          <ac:picMkLst>
            <pc:docMk/>
            <pc:sldMk cId="2582711105" sldId="688"/>
            <ac:picMk id="35" creationId="{14CF13A8-3AAF-4FC2-B4AD-9BF2EE40FBA2}"/>
          </ac:picMkLst>
        </pc:picChg>
        <pc:picChg chg="del">
          <ac:chgData name="Hermann Rodrigues" userId="236519ba8bb9b40d" providerId="LiveId" clId="{B47B54B5-320B-4FDB-9AE0-ED191F9A01D5}" dt="2019-02-18T17:03:20.970" v="6829" actId="478"/>
          <ac:picMkLst>
            <pc:docMk/>
            <pc:sldMk cId="2582711105" sldId="688"/>
            <ac:picMk id="44" creationId="{360064E2-3E47-4C3B-A916-9641D81ACE12}"/>
          </ac:picMkLst>
        </pc:picChg>
        <pc:picChg chg="del">
          <ac:chgData name="Hermann Rodrigues" userId="236519ba8bb9b40d" providerId="LiveId" clId="{B47B54B5-320B-4FDB-9AE0-ED191F9A01D5}" dt="2019-02-18T17:03:24.880" v="6830" actId="478"/>
          <ac:picMkLst>
            <pc:docMk/>
            <pc:sldMk cId="2582711105" sldId="688"/>
            <ac:picMk id="51" creationId="{CBF606A2-BD31-47EB-B3B9-827720636F2A}"/>
          </ac:picMkLst>
        </pc:picChg>
        <pc:picChg chg="del">
          <ac:chgData name="Hermann Rodrigues" userId="236519ba8bb9b40d" providerId="LiveId" clId="{B47B54B5-320B-4FDB-9AE0-ED191F9A01D5}" dt="2019-02-18T17:03:20.970" v="6829" actId="478"/>
          <ac:picMkLst>
            <pc:docMk/>
            <pc:sldMk cId="2582711105" sldId="688"/>
            <ac:picMk id="52" creationId="{DF55B573-D990-4D15-870F-815674A57E44}"/>
          </ac:picMkLst>
        </pc:picChg>
        <pc:picChg chg="del">
          <ac:chgData name="Hermann Rodrigues" userId="236519ba8bb9b40d" providerId="LiveId" clId="{B47B54B5-320B-4FDB-9AE0-ED191F9A01D5}" dt="2019-02-18T17:03:20.970" v="6829" actId="478"/>
          <ac:picMkLst>
            <pc:docMk/>
            <pc:sldMk cId="2582711105" sldId="688"/>
            <ac:picMk id="53" creationId="{30505612-DA3E-4650-9925-CCEF744DF316}"/>
          </ac:picMkLst>
        </pc:picChg>
        <pc:picChg chg="del">
          <ac:chgData name="Hermann Rodrigues" userId="236519ba8bb9b40d" providerId="LiveId" clId="{B47B54B5-320B-4FDB-9AE0-ED191F9A01D5}" dt="2019-02-18T17:03:20.970" v="6829" actId="478"/>
          <ac:picMkLst>
            <pc:docMk/>
            <pc:sldMk cId="2582711105" sldId="688"/>
            <ac:picMk id="54" creationId="{981133C5-9875-4BB4-BB6C-BF00DE622915}"/>
          </ac:picMkLst>
        </pc:picChg>
        <pc:picChg chg="del">
          <ac:chgData name="Hermann Rodrigues" userId="236519ba8bb9b40d" providerId="LiveId" clId="{B47B54B5-320B-4FDB-9AE0-ED191F9A01D5}" dt="2019-02-18T17:03:24.880" v="6830" actId="478"/>
          <ac:picMkLst>
            <pc:docMk/>
            <pc:sldMk cId="2582711105" sldId="688"/>
            <ac:picMk id="55" creationId="{1E5C3670-9F9B-48A3-A6E4-611D98D1DAE3}"/>
          </ac:picMkLst>
        </pc:picChg>
        <pc:picChg chg="del">
          <ac:chgData name="Hermann Rodrigues" userId="236519ba8bb9b40d" providerId="LiveId" clId="{B47B54B5-320B-4FDB-9AE0-ED191F9A01D5}" dt="2019-02-18T17:03:24.880" v="6830" actId="478"/>
          <ac:picMkLst>
            <pc:docMk/>
            <pc:sldMk cId="2582711105" sldId="688"/>
            <ac:picMk id="58" creationId="{63277E63-EC42-4F49-9DE9-DA11763F70D5}"/>
          </ac:picMkLst>
        </pc:picChg>
        <pc:picChg chg="del">
          <ac:chgData name="Hermann Rodrigues" userId="236519ba8bb9b40d" providerId="LiveId" clId="{B47B54B5-320B-4FDB-9AE0-ED191F9A01D5}" dt="2019-02-18T17:03:14.932" v="6828" actId="478"/>
          <ac:picMkLst>
            <pc:docMk/>
            <pc:sldMk cId="2582711105" sldId="688"/>
            <ac:picMk id="59" creationId="{A49D8CAD-7177-4017-A9E3-F6AE5A033BCD}"/>
          </ac:picMkLst>
        </pc:picChg>
        <pc:picChg chg="del">
          <ac:chgData name="Hermann Rodrigues" userId="236519ba8bb9b40d" providerId="LiveId" clId="{B47B54B5-320B-4FDB-9AE0-ED191F9A01D5}" dt="2019-02-18T17:03:24.880" v="6830" actId="478"/>
          <ac:picMkLst>
            <pc:docMk/>
            <pc:sldMk cId="2582711105" sldId="688"/>
            <ac:picMk id="60" creationId="{D25672E9-3432-471F-9A43-E945CE72956E}"/>
          </ac:picMkLst>
        </pc:picChg>
        <pc:cxnChg chg="add mod">
          <ac:chgData name="Hermann Rodrigues" userId="236519ba8bb9b40d" providerId="LiveId" clId="{B47B54B5-320B-4FDB-9AE0-ED191F9A01D5}" dt="2019-02-19T00:10:16.500" v="11682" actId="1036"/>
          <ac:cxnSpMkLst>
            <pc:docMk/>
            <pc:sldMk cId="2582711105" sldId="688"/>
            <ac:cxnSpMk id="23" creationId="{12CFF842-DA7B-483C-9CAC-4ACE9867D68B}"/>
          </ac:cxnSpMkLst>
        </pc:cxnChg>
        <pc:cxnChg chg="add mod">
          <ac:chgData name="Hermann Rodrigues" userId="236519ba8bb9b40d" providerId="LiveId" clId="{B47B54B5-320B-4FDB-9AE0-ED191F9A01D5}" dt="2019-02-19T00:10:16.500" v="11682" actId="1036"/>
          <ac:cxnSpMkLst>
            <pc:docMk/>
            <pc:sldMk cId="2582711105" sldId="688"/>
            <ac:cxnSpMk id="36" creationId="{78F6A2C3-24FD-408A-9758-B639AE630347}"/>
          </ac:cxnSpMkLst>
        </pc:cxnChg>
        <pc:cxnChg chg="add mod">
          <ac:chgData name="Hermann Rodrigues" userId="236519ba8bb9b40d" providerId="LiveId" clId="{B47B54B5-320B-4FDB-9AE0-ED191F9A01D5}" dt="2019-02-19T00:10:16.500" v="11682" actId="1036"/>
          <ac:cxnSpMkLst>
            <pc:docMk/>
            <pc:sldMk cId="2582711105" sldId="688"/>
            <ac:cxnSpMk id="37" creationId="{365FB6C2-A886-4820-9130-AEE523E976CC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3:35:55.768" v="11168" actId="20577"/>
        <pc:sldMkLst>
          <pc:docMk/>
          <pc:sldMk cId="2896692285" sldId="689"/>
        </pc:sldMkLst>
        <pc:spChg chg="del mod">
          <ac:chgData name="Hermann Rodrigues" userId="236519ba8bb9b40d" providerId="LiveId" clId="{B47B54B5-320B-4FDB-9AE0-ED191F9A01D5}" dt="2019-02-18T17:14:41.081" v="7005" actId="478"/>
          <ac:spMkLst>
            <pc:docMk/>
            <pc:sldMk cId="2896692285" sldId="689"/>
            <ac:spMk id="2" creationId="{FF2D703B-1BF7-4369-A41D-8B58DBC71703}"/>
          </ac:spMkLst>
        </pc:spChg>
        <pc:spChg chg="add del mod">
          <ac:chgData name="Hermann Rodrigues" userId="236519ba8bb9b40d" providerId="LiveId" clId="{B47B54B5-320B-4FDB-9AE0-ED191F9A01D5}" dt="2019-02-18T17:16:58.094" v="7026" actId="478"/>
          <ac:spMkLst>
            <pc:docMk/>
            <pc:sldMk cId="2896692285" sldId="689"/>
            <ac:spMk id="3" creationId="{99C39518-D79B-406C-BCAB-AA7815F4D908}"/>
          </ac:spMkLst>
        </pc:spChg>
        <pc:spChg chg="add mod">
          <ac:chgData name="Hermann Rodrigues" userId="236519ba8bb9b40d" providerId="LiveId" clId="{B47B54B5-320B-4FDB-9AE0-ED191F9A01D5}" dt="2019-02-18T17:56:40.419" v="7395" actId="1076"/>
          <ac:spMkLst>
            <pc:docMk/>
            <pc:sldMk cId="2896692285" sldId="689"/>
            <ac:spMk id="16" creationId="{6D2A2018-1BC2-4887-B67D-A55BFB32D532}"/>
          </ac:spMkLst>
        </pc:spChg>
        <pc:spChg chg="add mod">
          <ac:chgData name="Hermann Rodrigues" userId="236519ba8bb9b40d" providerId="LiveId" clId="{B47B54B5-320B-4FDB-9AE0-ED191F9A01D5}" dt="2019-02-18T17:57:17.290" v="7411" actId="115"/>
          <ac:spMkLst>
            <pc:docMk/>
            <pc:sldMk cId="2896692285" sldId="689"/>
            <ac:spMk id="17" creationId="{8757B1B3-1F12-4FCB-A76F-CF77C873EA48}"/>
          </ac:spMkLst>
        </pc:spChg>
        <pc:spChg chg="add mod">
          <ac:chgData name="Hermann Rodrigues" userId="236519ba8bb9b40d" providerId="LiveId" clId="{B47B54B5-320B-4FDB-9AE0-ED191F9A01D5}" dt="2019-02-18T17:57:17.290" v="7411" actId="115"/>
          <ac:spMkLst>
            <pc:docMk/>
            <pc:sldMk cId="2896692285" sldId="689"/>
            <ac:spMk id="18" creationId="{80C4E27B-FC68-43B6-ADE0-3A4040EC170C}"/>
          </ac:spMkLst>
        </pc:spChg>
        <pc:spChg chg="add mod">
          <ac:chgData name="Hermann Rodrigues" userId="236519ba8bb9b40d" providerId="LiveId" clId="{B47B54B5-320B-4FDB-9AE0-ED191F9A01D5}" dt="2019-02-18T17:57:17.290" v="7411" actId="115"/>
          <ac:spMkLst>
            <pc:docMk/>
            <pc:sldMk cId="2896692285" sldId="689"/>
            <ac:spMk id="19" creationId="{43A02D0E-8DF1-4773-8829-5347E64DCE77}"/>
          </ac:spMkLst>
        </pc:spChg>
        <pc:spChg chg="add mod">
          <ac:chgData name="Hermann Rodrigues" userId="236519ba8bb9b40d" providerId="LiveId" clId="{B47B54B5-320B-4FDB-9AE0-ED191F9A01D5}" dt="2019-02-18T18:05:57.900" v="7503" actId="1076"/>
          <ac:spMkLst>
            <pc:docMk/>
            <pc:sldMk cId="2896692285" sldId="689"/>
            <ac:spMk id="20" creationId="{4883D38A-3C73-43B7-A4EB-BD2497D6AC86}"/>
          </ac:spMkLst>
        </pc:spChg>
        <pc:spChg chg="add del mod">
          <ac:chgData name="Hermann Rodrigues" userId="236519ba8bb9b40d" providerId="LiveId" clId="{B47B54B5-320B-4FDB-9AE0-ED191F9A01D5}" dt="2019-02-18T20:45:03.806" v="9832"/>
          <ac:spMkLst>
            <pc:docMk/>
            <pc:sldMk cId="2896692285" sldId="689"/>
            <ac:spMk id="22" creationId="{B12C75C5-D3D3-4CBB-B006-F4C05AE99F4D}"/>
          </ac:spMkLst>
        </pc:spChg>
        <pc:spChg chg="add mod">
          <ac:chgData name="Hermann Rodrigues" userId="236519ba8bb9b40d" providerId="LiveId" clId="{B47B54B5-320B-4FDB-9AE0-ED191F9A01D5}" dt="2019-02-18T23:35:55.768" v="11168" actId="20577"/>
          <ac:spMkLst>
            <pc:docMk/>
            <pc:sldMk cId="2896692285" sldId="689"/>
            <ac:spMk id="23" creationId="{698C74F8-B960-4196-B60B-90DF0E790C52}"/>
          </ac:spMkLst>
        </pc:spChg>
        <pc:picChg chg="add mod">
          <ac:chgData name="Hermann Rodrigues" userId="236519ba8bb9b40d" providerId="LiveId" clId="{B47B54B5-320B-4FDB-9AE0-ED191F9A01D5}" dt="2019-02-18T17:44:41.178" v="7226" actId="1076"/>
          <ac:picMkLst>
            <pc:docMk/>
            <pc:sldMk cId="2896692285" sldId="689"/>
            <ac:picMk id="10" creationId="{4F294DF1-A18C-41D9-9391-E0DD9F7B30F6}"/>
          </ac:picMkLst>
        </pc:picChg>
        <pc:picChg chg="add del mod ord">
          <ac:chgData name="Hermann Rodrigues" userId="236519ba8bb9b40d" providerId="LiveId" clId="{B47B54B5-320B-4FDB-9AE0-ED191F9A01D5}" dt="2019-02-18T17:44:14.743" v="7219" actId="478"/>
          <ac:picMkLst>
            <pc:docMk/>
            <pc:sldMk cId="2896692285" sldId="689"/>
            <ac:picMk id="12" creationId="{657EE5DB-231A-4176-BA78-76CF1CFE9B5C}"/>
          </ac:picMkLst>
        </pc:picChg>
        <pc:picChg chg="add mod ord">
          <ac:chgData name="Hermann Rodrigues" userId="236519ba8bb9b40d" providerId="LiveId" clId="{B47B54B5-320B-4FDB-9AE0-ED191F9A01D5}" dt="2019-02-18T17:44:37.626" v="7225" actId="1076"/>
          <ac:picMkLst>
            <pc:docMk/>
            <pc:sldMk cId="2896692285" sldId="689"/>
            <ac:picMk id="13" creationId="{BCDA38AF-E1FE-484B-B2F4-060146C736F7}"/>
          </ac:picMkLst>
        </pc:picChg>
        <pc:picChg chg="add">
          <ac:chgData name="Hermann Rodrigues" userId="236519ba8bb9b40d" providerId="LiveId" clId="{B47B54B5-320B-4FDB-9AE0-ED191F9A01D5}" dt="2019-02-18T17:44:15.277" v="7220"/>
          <ac:picMkLst>
            <pc:docMk/>
            <pc:sldMk cId="2896692285" sldId="689"/>
            <ac:picMk id="14" creationId="{B0E09A4B-628B-43A3-B530-0E055862C339}"/>
          </ac:picMkLst>
        </pc:picChg>
        <pc:picChg chg="add del">
          <ac:chgData name="Hermann Rodrigues" userId="236519ba8bb9b40d" providerId="LiveId" clId="{B47B54B5-320B-4FDB-9AE0-ED191F9A01D5}" dt="2019-02-18T17:44:24.187" v="7221" actId="478"/>
          <ac:picMkLst>
            <pc:docMk/>
            <pc:sldMk cId="2896692285" sldId="689"/>
            <ac:picMk id="15" creationId="{71A53B63-1B98-4F2F-939C-7B38BC41D0A5}"/>
          </ac:picMkLst>
        </pc:picChg>
        <pc:picChg chg="add del">
          <ac:chgData name="Hermann Rodrigues" userId="236519ba8bb9b40d" providerId="LiveId" clId="{B47B54B5-320B-4FDB-9AE0-ED191F9A01D5}" dt="2019-02-18T18:18:51.106" v="8030"/>
          <ac:picMkLst>
            <pc:docMk/>
            <pc:sldMk cId="2896692285" sldId="689"/>
            <ac:picMk id="21" creationId="{691AB1A6-9EA6-40F2-95A5-18C24C7183EB}"/>
          </ac:picMkLst>
        </pc:picChg>
        <pc:picChg chg="del mod">
          <ac:chgData name="Hermann Rodrigues" userId="236519ba8bb9b40d" providerId="LiveId" clId="{B47B54B5-320B-4FDB-9AE0-ED191F9A01D5}" dt="2019-02-18T17:44:12.505" v="7218" actId="478"/>
          <ac:picMkLst>
            <pc:docMk/>
            <pc:sldMk cId="2896692285" sldId="689"/>
            <ac:picMk id="24" creationId="{507DFE17-7502-4C5E-8E41-BDFFFE2877D1}"/>
          </ac:picMkLst>
        </pc:picChg>
        <pc:picChg chg="del">
          <ac:chgData name="Hermann Rodrigues" userId="236519ba8bb9b40d" providerId="LiveId" clId="{B47B54B5-320B-4FDB-9AE0-ED191F9A01D5}" dt="2019-02-18T17:37:42.259" v="7159" actId="478"/>
          <ac:picMkLst>
            <pc:docMk/>
            <pc:sldMk cId="2896692285" sldId="689"/>
            <ac:picMk id="44" creationId="{360064E2-3E47-4C3B-A916-9641D81ACE12}"/>
          </ac:picMkLst>
        </pc:picChg>
        <pc:picChg chg="del">
          <ac:chgData name="Hermann Rodrigues" userId="236519ba8bb9b40d" providerId="LiveId" clId="{B47B54B5-320B-4FDB-9AE0-ED191F9A01D5}" dt="2019-02-18T17:06:41.058" v="6918" actId="478"/>
          <ac:picMkLst>
            <pc:docMk/>
            <pc:sldMk cId="2896692285" sldId="689"/>
            <ac:picMk id="59" creationId="{A49D8CAD-7177-4017-A9E3-F6AE5A033BCD}"/>
          </ac:picMkLst>
        </pc:picChg>
      </pc:sldChg>
      <pc:sldChg chg="addSp delSp add del">
        <pc:chgData name="Hermann Rodrigues" userId="236519ba8bb9b40d" providerId="LiveId" clId="{B47B54B5-320B-4FDB-9AE0-ED191F9A01D5}" dt="2019-02-18T17:41:56.723" v="7168" actId="2696"/>
        <pc:sldMkLst>
          <pc:docMk/>
          <pc:sldMk cId="2733941441" sldId="690"/>
        </pc:sldMkLst>
        <pc:picChg chg="add">
          <ac:chgData name="Hermann Rodrigues" userId="236519ba8bb9b40d" providerId="LiveId" clId="{B47B54B5-320B-4FDB-9AE0-ED191F9A01D5}" dt="2019-02-18T17:37:54.961" v="7166"/>
          <ac:picMkLst>
            <pc:docMk/>
            <pc:sldMk cId="2733941441" sldId="690"/>
            <ac:picMk id="14" creationId="{30BA56F9-C7BD-45AC-9CBC-C661E4B38BB9}"/>
          </ac:picMkLst>
        </pc:picChg>
        <pc:picChg chg="del">
          <ac:chgData name="Hermann Rodrigues" userId="236519ba8bb9b40d" providerId="LiveId" clId="{B47B54B5-320B-4FDB-9AE0-ED191F9A01D5}" dt="2019-02-18T17:41:51.160" v="7167" actId="478"/>
          <ac:picMkLst>
            <pc:docMk/>
            <pc:sldMk cId="2733941441" sldId="690"/>
            <ac:picMk id="51" creationId="{CBF606A2-BD31-47EB-B3B9-827720636F2A}"/>
          </ac:picMkLst>
        </pc:picChg>
        <pc:picChg chg="del">
          <ac:chgData name="Hermann Rodrigues" userId="236519ba8bb9b40d" providerId="LiveId" clId="{B47B54B5-320B-4FDB-9AE0-ED191F9A01D5}" dt="2019-02-18T17:41:51.160" v="7167" actId="478"/>
          <ac:picMkLst>
            <pc:docMk/>
            <pc:sldMk cId="2733941441" sldId="690"/>
            <ac:picMk id="55" creationId="{1E5C3670-9F9B-48A3-A6E4-611D98D1DAE3}"/>
          </ac:picMkLst>
        </pc:picChg>
        <pc:picChg chg="del">
          <ac:chgData name="Hermann Rodrigues" userId="236519ba8bb9b40d" providerId="LiveId" clId="{B47B54B5-320B-4FDB-9AE0-ED191F9A01D5}" dt="2019-02-18T17:41:51.160" v="7167" actId="478"/>
          <ac:picMkLst>
            <pc:docMk/>
            <pc:sldMk cId="2733941441" sldId="690"/>
            <ac:picMk id="58" creationId="{63277E63-EC42-4F49-9DE9-DA11763F70D5}"/>
          </ac:picMkLst>
        </pc:picChg>
        <pc:picChg chg="del">
          <ac:chgData name="Hermann Rodrigues" userId="236519ba8bb9b40d" providerId="LiveId" clId="{B47B54B5-320B-4FDB-9AE0-ED191F9A01D5}" dt="2019-02-18T17:41:51.160" v="7167" actId="478"/>
          <ac:picMkLst>
            <pc:docMk/>
            <pc:sldMk cId="2733941441" sldId="690"/>
            <ac:picMk id="59" creationId="{A49D8CAD-7177-4017-A9E3-F6AE5A033BCD}"/>
          </ac:picMkLst>
        </pc:picChg>
        <pc:picChg chg="del">
          <ac:chgData name="Hermann Rodrigues" userId="236519ba8bb9b40d" providerId="LiveId" clId="{B47B54B5-320B-4FDB-9AE0-ED191F9A01D5}" dt="2019-02-18T17:41:51.160" v="7167" actId="478"/>
          <ac:picMkLst>
            <pc:docMk/>
            <pc:sldMk cId="2733941441" sldId="690"/>
            <ac:picMk id="60" creationId="{D25672E9-3432-471F-9A43-E945CE72956E}"/>
          </ac:picMkLst>
        </pc:picChg>
        <pc:picChg chg="del">
          <ac:chgData name="Hermann Rodrigues" userId="236519ba8bb9b40d" providerId="LiveId" clId="{B47B54B5-320B-4FDB-9AE0-ED191F9A01D5}" dt="2019-02-18T17:37:54.487" v="7165" actId="478"/>
          <ac:picMkLst>
            <pc:docMk/>
            <pc:sldMk cId="2733941441" sldId="690"/>
            <ac:picMk id="62" creationId="{223A359C-A896-4B78-B7AC-3FA8C3EA4BB4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3:38:53.851" v="11229" actId="1036"/>
        <pc:sldMkLst>
          <pc:docMk/>
          <pc:sldMk cId="3430613639" sldId="691"/>
        </pc:sldMkLst>
        <pc:spChg chg="add mod">
          <ac:chgData name="Hermann Rodrigues" userId="236519ba8bb9b40d" providerId="LiveId" clId="{B47B54B5-320B-4FDB-9AE0-ED191F9A01D5}" dt="2019-02-18T17:46:50.010" v="7284" actId="1037"/>
          <ac:spMkLst>
            <pc:docMk/>
            <pc:sldMk cId="3430613639" sldId="691"/>
            <ac:spMk id="2" creationId="{A26251CB-B26F-462B-A85F-CD529BD2E8B8}"/>
          </ac:spMkLst>
        </pc:spChg>
        <pc:spChg chg="mod">
          <ac:chgData name="Hermann Rodrigues" userId="236519ba8bb9b40d" providerId="LiveId" clId="{B47B54B5-320B-4FDB-9AE0-ED191F9A01D5}" dt="2019-02-18T17:22:01.253" v="7156" actId="1076"/>
          <ac:spMkLst>
            <pc:docMk/>
            <pc:sldMk cId="3430613639" sldId="691"/>
            <ac:spMk id="11" creationId="{B0FA3D44-7FBB-4285-9DEE-7DFD1ECEAB81}"/>
          </ac:spMkLst>
        </pc:spChg>
        <pc:spChg chg="add mod">
          <ac:chgData name="Hermann Rodrigues" userId="236519ba8bb9b40d" providerId="LiveId" clId="{B47B54B5-320B-4FDB-9AE0-ED191F9A01D5}" dt="2019-02-18T17:55:59.667" v="7379" actId="1076"/>
          <ac:spMkLst>
            <pc:docMk/>
            <pc:sldMk cId="3430613639" sldId="691"/>
            <ac:spMk id="26" creationId="{F0DAF35F-5EC1-45BD-AF6D-9A61382A9C49}"/>
          </ac:spMkLst>
        </pc:spChg>
        <pc:spChg chg="add mod">
          <ac:chgData name="Hermann Rodrigues" userId="236519ba8bb9b40d" providerId="LiveId" clId="{B47B54B5-320B-4FDB-9AE0-ED191F9A01D5}" dt="2019-02-18T20:56:30.727" v="10276" actId="1038"/>
          <ac:spMkLst>
            <pc:docMk/>
            <pc:sldMk cId="3430613639" sldId="691"/>
            <ac:spMk id="27" creationId="{37A2BBF6-3705-417C-AD8A-4F7F1A6B7D66}"/>
          </ac:spMkLst>
        </pc:spChg>
        <pc:spChg chg="add mod">
          <ac:chgData name="Hermann Rodrigues" userId="236519ba8bb9b40d" providerId="LiveId" clId="{B47B54B5-320B-4FDB-9AE0-ED191F9A01D5}" dt="2019-02-18T20:56:30.727" v="10276" actId="1038"/>
          <ac:spMkLst>
            <pc:docMk/>
            <pc:sldMk cId="3430613639" sldId="691"/>
            <ac:spMk id="28" creationId="{1E33740F-2CAA-4F0E-9316-9379FFF289BD}"/>
          </ac:spMkLst>
        </pc:spChg>
        <pc:spChg chg="add del">
          <ac:chgData name="Hermann Rodrigues" userId="236519ba8bb9b40d" providerId="LiveId" clId="{B47B54B5-320B-4FDB-9AE0-ED191F9A01D5}" dt="2019-02-18T17:57:56.479" v="7413"/>
          <ac:spMkLst>
            <pc:docMk/>
            <pc:sldMk cId="3430613639" sldId="691"/>
            <ac:spMk id="29" creationId="{A4F6B62F-8E51-4783-9117-158D29908838}"/>
          </ac:spMkLst>
        </pc:spChg>
        <pc:spChg chg="add mod">
          <ac:chgData name="Hermann Rodrigues" userId="236519ba8bb9b40d" providerId="LiveId" clId="{B47B54B5-320B-4FDB-9AE0-ED191F9A01D5}" dt="2019-02-18T20:57:47.743" v="10299" actId="1038"/>
          <ac:spMkLst>
            <pc:docMk/>
            <pc:sldMk cId="3430613639" sldId="691"/>
            <ac:spMk id="30" creationId="{8F1EB4EE-1F28-46CC-8622-5FCCA43D1E60}"/>
          </ac:spMkLst>
        </pc:spChg>
        <pc:spChg chg="add mod">
          <ac:chgData name="Hermann Rodrigues" userId="236519ba8bb9b40d" providerId="LiveId" clId="{B47B54B5-320B-4FDB-9AE0-ED191F9A01D5}" dt="2019-02-18T18:06:38.027" v="7511" actId="1076"/>
          <ac:spMkLst>
            <pc:docMk/>
            <pc:sldMk cId="3430613639" sldId="691"/>
            <ac:spMk id="32" creationId="{798363EB-2F2A-4D1B-AAA4-88BB5B8FEF0D}"/>
          </ac:spMkLst>
        </pc:spChg>
        <pc:spChg chg="add mod">
          <ac:chgData name="Hermann Rodrigues" userId="236519ba8bb9b40d" providerId="LiveId" clId="{B47B54B5-320B-4FDB-9AE0-ED191F9A01D5}" dt="2019-02-18T18:10:51.493" v="7714" actId="1037"/>
          <ac:spMkLst>
            <pc:docMk/>
            <pc:sldMk cId="3430613639" sldId="691"/>
            <ac:spMk id="33" creationId="{5E838387-8C20-4EAC-B928-5937866DBCF1}"/>
          </ac:spMkLst>
        </pc:spChg>
        <pc:spChg chg="add mod ord">
          <ac:chgData name="Hermann Rodrigues" userId="236519ba8bb9b40d" providerId="LiveId" clId="{B47B54B5-320B-4FDB-9AE0-ED191F9A01D5}" dt="2019-02-18T18:10:44.595" v="7708" actId="1037"/>
          <ac:spMkLst>
            <pc:docMk/>
            <pc:sldMk cId="3430613639" sldId="691"/>
            <ac:spMk id="34" creationId="{6059EFF8-4E88-40BB-A815-7B7910474E53}"/>
          </ac:spMkLst>
        </pc:spChg>
        <pc:spChg chg="add mod">
          <ac:chgData name="Hermann Rodrigues" userId="236519ba8bb9b40d" providerId="LiveId" clId="{B47B54B5-320B-4FDB-9AE0-ED191F9A01D5}" dt="2019-02-18T18:10:59.088" v="7717" actId="1037"/>
          <ac:spMkLst>
            <pc:docMk/>
            <pc:sldMk cId="3430613639" sldId="691"/>
            <ac:spMk id="35" creationId="{0228E971-B1FD-4691-85E2-23E547835CCE}"/>
          </ac:spMkLst>
        </pc:spChg>
        <pc:spChg chg="add mod">
          <ac:chgData name="Hermann Rodrigues" userId="236519ba8bb9b40d" providerId="LiveId" clId="{B47B54B5-320B-4FDB-9AE0-ED191F9A01D5}" dt="2019-02-18T18:09:54.276" v="7658" actId="1076"/>
          <ac:spMkLst>
            <pc:docMk/>
            <pc:sldMk cId="3430613639" sldId="691"/>
            <ac:spMk id="36" creationId="{BFBE0F10-A663-4309-A8D0-45772906E677}"/>
          </ac:spMkLst>
        </pc:spChg>
        <pc:spChg chg="add mod">
          <ac:chgData name="Hermann Rodrigues" userId="236519ba8bb9b40d" providerId="LiveId" clId="{B47B54B5-320B-4FDB-9AE0-ED191F9A01D5}" dt="2019-02-18T18:10:44.595" v="7708" actId="1037"/>
          <ac:spMkLst>
            <pc:docMk/>
            <pc:sldMk cId="3430613639" sldId="691"/>
            <ac:spMk id="37" creationId="{EFAC68C3-1C07-4DBC-ABEF-370FFE4FFE70}"/>
          </ac:spMkLst>
        </pc:spChg>
        <pc:spChg chg="add mod">
          <ac:chgData name="Hermann Rodrigues" userId="236519ba8bb9b40d" providerId="LiveId" clId="{B47B54B5-320B-4FDB-9AE0-ED191F9A01D5}" dt="2019-02-18T18:10:03.714" v="7668" actId="1036"/>
          <ac:spMkLst>
            <pc:docMk/>
            <pc:sldMk cId="3430613639" sldId="691"/>
            <ac:spMk id="38" creationId="{16E77132-648A-4A4A-91C4-6D173C0B42D4}"/>
          </ac:spMkLst>
        </pc:spChg>
        <pc:spChg chg="add mod">
          <ac:chgData name="Hermann Rodrigues" userId="236519ba8bb9b40d" providerId="LiveId" clId="{B47B54B5-320B-4FDB-9AE0-ED191F9A01D5}" dt="2019-02-18T18:23:18.248" v="8169" actId="115"/>
          <ac:spMkLst>
            <pc:docMk/>
            <pc:sldMk cId="3430613639" sldId="691"/>
            <ac:spMk id="41" creationId="{2285488E-9CFA-4C5B-B97D-E1F0F20A03FC}"/>
          </ac:spMkLst>
        </pc:spChg>
        <pc:spChg chg="add del mod">
          <ac:chgData name="Hermann Rodrigues" userId="236519ba8bb9b40d" providerId="LiveId" clId="{B47B54B5-320B-4FDB-9AE0-ED191F9A01D5}" dt="2019-02-18T20:57:15.483" v="10287" actId="478"/>
          <ac:spMkLst>
            <pc:docMk/>
            <pc:sldMk cId="3430613639" sldId="691"/>
            <ac:spMk id="42" creationId="{A91FFB5C-2F97-4A21-9A25-54D6EE47CEC6}"/>
          </ac:spMkLst>
        </pc:spChg>
        <pc:spChg chg="add mod">
          <ac:chgData name="Hermann Rodrigues" userId="236519ba8bb9b40d" providerId="LiveId" clId="{B47B54B5-320B-4FDB-9AE0-ED191F9A01D5}" dt="2019-02-18T20:58:52.397" v="10391" actId="20577"/>
          <ac:spMkLst>
            <pc:docMk/>
            <pc:sldMk cId="3430613639" sldId="691"/>
            <ac:spMk id="43" creationId="{94312F24-48EF-4E4F-9A00-A0079FBD907B}"/>
          </ac:spMkLst>
        </pc:spChg>
        <pc:spChg chg="add mod">
          <ac:chgData name="Hermann Rodrigues" userId="236519ba8bb9b40d" providerId="LiveId" clId="{B47B54B5-320B-4FDB-9AE0-ED191F9A01D5}" dt="2019-02-18T23:37:44.602" v="11209" actId="1036"/>
          <ac:spMkLst>
            <pc:docMk/>
            <pc:sldMk cId="3430613639" sldId="691"/>
            <ac:spMk id="44" creationId="{E7AF3347-81D1-458E-BE76-1A6DA82A0DF8}"/>
          </ac:spMkLst>
        </pc:spChg>
        <pc:spChg chg="add mod">
          <ac:chgData name="Hermann Rodrigues" userId="236519ba8bb9b40d" providerId="LiveId" clId="{B47B54B5-320B-4FDB-9AE0-ED191F9A01D5}" dt="2019-02-18T23:38:53.851" v="11229" actId="1036"/>
          <ac:spMkLst>
            <pc:docMk/>
            <pc:sldMk cId="3430613639" sldId="691"/>
            <ac:spMk id="46" creationId="{F41D59BE-9738-46EA-82BE-F9DF17206EE6}"/>
          </ac:spMkLst>
        </pc:spChg>
        <pc:picChg chg="add del mod">
          <ac:chgData name="Hermann Rodrigues" userId="236519ba8bb9b40d" providerId="LiveId" clId="{B47B54B5-320B-4FDB-9AE0-ED191F9A01D5}" dt="2019-02-18T17:47:01.863" v="7287" actId="478"/>
          <ac:picMkLst>
            <pc:docMk/>
            <pc:sldMk cId="3430613639" sldId="691"/>
            <ac:picMk id="14" creationId="{813E2370-64ED-4E39-9E4E-4A81EF6C0FCE}"/>
          </ac:picMkLst>
        </pc:picChg>
        <pc:picChg chg="add mod ord">
          <ac:chgData name="Hermann Rodrigues" userId="236519ba8bb9b40d" providerId="LiveId" clId="{B47B54B5-320B-4FDB-9AE0-ED191F9A01D5}" dt="2019-02-18T18:10:44.595" v="7708" actId="1037"/>
          <ac:picMkLst>
            <pc:docMk/>
            <pc:sldMk cId="3430613639" sldId="691"/>
            <ac:picMk id="16" creationId="{C9AA223B-63A5-4BB9-BEFE-346CFD02C0BB}"/>
          </ac:picMkLst>
        </pc:picChg>
        <pc:picChg chg="add mod">
          <ac:chgData name="Hermann Rodrigues" userId="236519ba8bb9b40d" providerId="LiveId" clId="{B47B54B5-320B-4FDB-9AE0-ED191F9A01D5}" dt="2019-02-18T18:09:01.350" v="7651" actId="1076"/>
          <ac:picMkLst>
            <pc:docMk/>
            <pc:sldMk cId="3430613639" sldId="691"/>
            <ac:picMk id="17" creationId="{34E82720-8909-4478-A543-24DAECD92A21}"/>
          </ac:picMkLst>
        </pc:picChg>
        <pc:picChg chg="add del mod">
          <ac:chgData name="Hermann Rodrigues" userId="236519ba8bb9b40d" providerId="LiveId" clId="{B47B54B5-320B-4FDB-9AE0-ED191F9A01D5}" dt="2019-02-18T17:47:22.375" v="7294" actId="478"/>
          <ac:picMkLst>
            <pc:docMk/>
            <pc:sldMk cId="3430613639" sldId="691"/>
            <ac:picMk id="18" creationId="{53B529E9-0EBD-44ED-8719-9A4FD0995946}"/>
          </ac:picMkLst>
        </pc:picChg>
        <pc:picChg chg="add mod">
          <ac:chgData name="Hermann Rodrigues" userId="236519ba8bb9b40d" providerId="LiveId" clId="{B47B54B5-320B-4FDB-9AE0-ED191F9A01D5}" dt="2019-02-18T18:10:44.595" v="7708" actId="1037"/>
          <ac:picMkLst>
            <pc:docMk/>
            <pc:sldMk cId="3430613639" sldId="691"/>
            <ac:picMk id="19" creationId="{EDDE144D-CABB-4719-94C8-A62C4E25AD71}"/>
          </ac:picMkLst>
        </pc:picChg>
        <pc:picChg chg="add mod">
          <ac:chgData name="Hermann Rodrigues" userId="236519ba8bb9b40d" providerId="LiveId" clId="{B47B54B5-320B-4FDB-9AE0-ED191F9A01D5}" dt="2019-02-18T18:10:59.088" v="7717" actId="1037"/>
          <ac:picMkLst>
            <pc:docMk/>
            <pc:sldMk cId="3430613639" sldId="691"/>
            <ac:picMk id="20" creationId="{EC39D890-28A4-463D-8D88-8E99AF5FE62B}"/>
          </ac:picMkLst>
        </pc:picChg>
        <pc:picChg chg="add del">
          <ac:chgData name="Hermann Rodrigues" userId="236519ba8bb9b40d" providerId="LiveId" clId="{B47B54B5-320B-4FDB-9AE0-ED191F9A01D5}" dt="2019-02-18T17:46:00.382" v="7237" actId="478"/>
          <ac:picMkLst>
            <pc:docMk/>
            <pc:sldMk cId="3430613639" sldId="691"/>
            <ac:picMk id="21" creationId="{F1F2A65D-328F-4E99-8ED4-8ED3CF6BFF17}"/>
          </ac:picMkLst>
        </pc:picChg>
        <pc:picChg chg="add del">
          <ac:chgData name="Hermann Rodrigues" userId="236519ba8bb9b40d" providerId="LiveId" clId="{B47B54B5-320B-4FDB-9AE0-ED191F9A01D5}" dt="2019-02-18T17:46:53.439" v="7285" actId="478"/>
          <ac:picMkLst>
            <pc:docMk/>
            <pc:sldMk cId="3430613639" sldId="691"/>
            <ac:picMk id="22" creationId="{31800307-5D34-46F8-B37A-D25F8CA65863}"/>
          </ac:picMkLst>
        </pc:picChg>
        <pc:picChg chg="add mod ord">
          <ac:chgData name="Hermann Rodrigues" userId="236519ba8bb9b40d" providerId="LiveId" clId="{B47B54B5-320B-4FDB-9AE0-ED191F9A01D5}" dt="2019-02-18T18:08:38.924" v="7639" actId="1076"/>
          <ac:picMkLst>
            <pc:docMk/>
            <pc:sldMk cId="3430613639" sldId="691"/>
            <ac:picMk id="23" creationId="{E895AD01-636C-4C8B-9E7F-7D1DF1AB015A}"/>
          </ac:picMkLst>
        </pc:picChg>
        <pc:picChg chg="mod">
          <ac:chgData name="Hermann Rodrigues" userId="236519ba8bb9b40d" providerId="LiveId" clId="{B47B54B5-320B-4FDB-9AE0-ED191F9A01D5}" dt="2019-02-18T17:46:50.010" v="7284" actId="1037"/>
          <ac:picMkLst>
            <pc:docMk/>
            <pc:sldMk cId="3430613639" sldId="691"/>
            <ac:picMk id="24" creationId="{507DFE17-7502-4C5E-8E41-BDFFFE2877D1}"/>
          </ac:picMkLst>
        </pc:picChg>
        <pc:picChg chg="add del mod">
          <ac:chgData name="Hermann Rodrigues" userId="236519ba8bb9b40d" providerId="LiveId" clId="{B47B54B5-320B-4FDB-9AE0-ED191F9A01D5}" dt="2019-02-18T17:47:05.483" v="7288" actId="478"/>
          <ac:picMkLst>
            <pc:docMk/>
            <pc:sldMk cId="3430613639" sldId="691"/>
            <ac:picMk id="25" creationId="{93C7CEED-3E20-4CFF-8954-EDCD2CCD2F66}"/>
          </ac:picMkLst>
        </pc:picChg>
        <pc:picChg chg="add mod">
          <ac:chgData name="Hermann Rodrigues" userId="236519ba8bb9b40d" providerId="LiveId" clId="{B47B54B5-320B-4FDB-9AE0-ED191F9A01D5}" dt="2019-02-18T17:58:35.579" v="7419" actId="1076"/>
          <ac:picMkLst>
            <pc:docMk/>
            <pc:sldMk cId="3430613639" sldId="691"/>
            <ac:picMk id="31" creationId="{80C4D892-32B1-406A-8000-B2650F886717}"/>
          </ac:picMkLst>
        </pc:picChg>
        <pc:picChg chg="add mod">
          <ac:chgData name="Hermann Rodrigues" userId="236519ba8bb9b40d" providerId="LiveId" clId="{B47B54B5-320B-4FDB-9AE0-ED191F9A01D5}" dt="2019-02-18T18:08:03.121" v="7624" actId="571"/>
          <ac:picMkLst>
            <pc:docMk/>
            <pc:sldMk cId="3430613639" sldId="691"/>
            <ac:picMk id="39" creationId="{A8CB7C38-236A-489D-923A-CC57B65C7E1F}"/>
          </ac:picMkLst>
        </pc:picChg>
        <pc:picChg chg="add">
          <ac:chgData name="Hermann Rodrigues" userId="236519ba8bb9b40d" providerId="LiveId" clId="{B47B54B5-320B-4FDB-9AE0-ED191F9A01D5}" dt="2019-02-18T18:21:34.455" v="8128"/>
          <ac:picMkLst>
            <pc:docMk/>
            <pc:sldMk cId="3430613639" sldId="691"/>
            <ac:picMk id="40" creationId="{F4C79B70-DBB3-45AE-92CA-FFA207C39A05}"/>
          </ac:picMkLst>
        </pc:picChg>
        <pc:picChg chg="del mod">
          <ac:chgData name="Hermann Rodrigues" userId="236519ba8bb9b40d" providerId="LiveId" clId="{B47B54B5-320B-4FDB-9AE0-ED191F9A01D5}" dt="2019-02-18T17:21:22.718" v="7092" actId="478"/>
          <ac:picMkLst>
            <pc:docMk/>
            <pc:sldMk cId="3430613639" sldId="691"/>
            <ac:picMk id="51" creationId="{CBF606A2-BD31-47EB-B3B9-827720636F2A}"/>
          </ac:picMkLst>
        </pc:picChg>
        <pc:picChg chg="del">
          <ac:chgData name="Hermann Rodrigues" userId="236519ba8bb9b40d" providerId="LiveId" clId="{B47B54B5-320B-4FDB-9AE0-ED191F9A01D5}" dt="2019-02-18T17:22:04.883" v="7157" actId="478"/>
          <ac:picMkLst>
            <pc:docMk/>
            <pc:sldMk cId="3430613639" sldId="691"/>
            <ac:picMk id="55" creationId="{1E5C3670-9F9B-48A3-A6E4-611D98D1DAE3}"/>
          </ac:picMkLst>
        </pc:picChg>
        <pc:picChg chg="del">
          <ac:chgData name="Hermann Rodrigues" userId="236519ba8bb9b40d" providerId="LiveId" clId="{B47B54B5-320B-4FDB-9AE0-ED191F9A01D5}" dt="2019-02-18T17:22:04.883" v="7157" actId="478"/>
          <ac:picMkLst>
            <pc:docMk/>
            <pc:sldMk cId="3430613639" sldId="691"/>
            <ac:picMk id="58" creationId="{63277E63-EC42-4F49-9DE9-DA11763F70D5}"/>
          </ac:picMkLst>
        </pc:picChg>
        <pc:picChg chg="mod ord">
          <ac:chgData name="Hermann Rodrigues" userId="236519ba8bb9b40d" providerId="LiveId" clId="{B47B54B5-320B-4FDB-9AE0-ED191F9A01D5}" dt="2019-02-18T18:10:51.493" v="7714" actId="1037"/>
          <ac:picMkLst>
            <pc:docMk/>
            <pc:sldMk cId="3430613639" sldId="691"/>
            <ac:picMk id="59" creationId="{A49D8CAD-7177-4017-A9E3-F6AE5A033BCD}"/>
          </ac:picMkLst>
        </pc:picChg>
        <pc:picChg chg="mod">
          <ac:chgData name="Hermann Rodrigues" userId="236519ba8bb9b40d" providerId="LiveId" clId="{B47B54B5-320B-4FDB-9AE0-ED191F9A01D5}" dt="2019-02-18T17:47:30.139" v="7295" actId="1076"/>
          <ac:picMkLst>
            <pc:docMk/>
            <pc:sldMk cId="3430613639" sldId="691"/>
            <ac:picMk id="60" creationId="{D25672E9-3432-471F-9A43-E945CE72956E}"/>
          </ac:picMkLst>
        </pc:picChg>
        <pc:picChg chg="del">
          <ac:chgData name="Hermann Rodrigues" userId="236519ba8bb9b40d" providerId="LiveId" clId="{B47B54B5-320B-4FDB-9AE0-ED191F9A01D5}" dt="2019-02-18T17:18:51.306" v="7040" actId="478"/>
          <ac:picMkLst>
            <pc:docMk/>
            <pc:sldMk cId="3430613639" sldId="691"/>
            <ac:picMk id="61" creationId="{73C88E83-26AB-4BB3-BB99-51E1E1F7676C}"/>
          </ac:picMkLst>
        </pc:picChg>
        <pc:picChg chg="del">
          <ac:chgData name="Hermann Rodrigues" userId="236519ba8bb9b40d" providerId="LiveId" clId="{B47B54B5-320B-4FDB-9AE0-ED191F9A01D5}" dt="2019-02-18T17:37:50.394" v="7163" actId="478"/>
          <ac:picMkLst>
            <pc:docMk/>
            <pc:sldMk cId="3430613639" sldId="691"/>
            <ac:picMk id="62" creationId="{223A359C-A896-4B78-B7AC-3FA8C3EA4BB4}"/>
          </ac:picMkLst>
        </pc:picChg>
        <pc:picChg chg="mod">
          <ac:chgData name="Hermann Rodrigues" userId="236519ba8bb9b40d" providerId="LiveId" clId="{B47B54B5-320B-4FDB-9AE0-ED191F9A01D5}" dt="2019-02-18T20:57:47.743" v="10299" actId="1038"/>
          <ac:picMkLst>
            <pc:docMk/>
            <pc:sldMk cId="3430613639" sldId="691"/>
            <ac:picMk id="63" creationId="{E28C0EC2-1942-4777-A97D-DD2E5C4BD52E}"/>
          </ac:picMkLst>
        </pc:picChg>
        <pc:picChg chg="mod">
          <ac:chgData name="Hermann Rodrigues" userId="236519ba8bb9b40d" providerId="LiveId" clId="{B47B54B5-320B-4FDB-9AE0-ED191F9A01D5}" dt="2019-02-18T20:56:19.743" v="10270" actId="1038"/>
          <ac:picMkLst>
            <pc:docMk/>
            <pc:sldMk cId="3430613639" sldId="691"/>
            <ac:picMk id="64" creationId="{27A342F0-79D3-4835-9BA2-6D7B723299CA}"/>
          </ac:picMkLst>
        </pc:picChg>
        <pc:picChg chg="mod">
          <ac:chgData name="Hermann Rodrigues" userId="236519ba8bb9b40d" providerId="LiveId" clId="{B47B54B5-320B-4FDB-9AE0-ED191F9A01D5}" dt="2019-02-18T20:56:19.743" v="10270" actId="1038"/>
          <ac:picMkLst>
            <pc:docMk/>
            <pc:sldMk cId="3430613639" sldId="691"/>
            <ac:picMk id="65" creationId="{684A0213-67AF-4D7A-AA8E-16EE955F51EE}"/>
          </ac:picMkLst>
        </pc:picChg>
        <pc:cxnChg chg="add mod">
          <ac:chgData name="Hermann Rodrigues" userId="236519ba8bb9b40d" providerId="LiveId" clId="{B47B54B5-320B-4FDB-9AE0-ED191F9A01D5}" dt="2019-02-18T23:38:22.925" v="11213" actId="688"/>
          <ac:cxnSpMkLst>
            <pc:docMk/>
            <pc:sldMk cId="3430613639" sldId="691"/>
            <ac:cxnSpMk id="45" creationId="{DDDA3E24-6B20-4084-BEBE-43DF86CD8C46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3:13:37.704" v="10644" actId="20577"/>
        <pc:sldMkLst>
          <pc:docMk/>
          <pc:sldMk cId="657782375" sldId="692"/>
        </pc:sldMkLst>
        <pc:spChg chg="del">
          <ac:chgData name="Hermann Rodrigues" userId="236519ba8bb9b40d" providerId="LiveId" clId="{B47B54B5-320B-4FDB-9AE0-ED191F9A01D5}" dt="2019-02-18T17:50:49.372" v="7310" actId="478"/>
          <ac:spMkLst>
            <pc:docMk/>
            <pc:sldMk cId="657782375" sldId="692"/>
            <ac:spMk id="2" creationId="{A26251CB-B26F-462B-A85F-CD529BD2E8B8}"/>
          </ac:spMkLst>
        </pc:spChg>
        <pc:spChg chg="add">
          <ac:chgData name="Hermann Rodrigues" userId="236519ba8bb9b40d" providerId="LiveId" clId="{B47B54B5-320B-4FDB-9AE0-ED191F9A01D5}" dt="2019-02-18T18:00:02.153" v="7422"/>
          <ac:spMkLst>
            <pc:docMk/>
            <pc:sldMk cId="657782375" sldId="692"/>
            <ac:spMk id="27" creationId="{567108BF-21BE-40CB-9140-1339F2A8C4BA}"/>
          </ac:spMkLst>
        </pc:spChg>
        <pc:spChg chg="add">
          <ac:chgData name="Hermann Rodrigues" userId="236519ba8bb9b40d" providerId="LiveId" clId="{B47B54B5-320B-4FDB-9AE0-ED191F9A01D5}" dt="2019-02-18T18:00:02.153" v="7422"/>
          <ac:spMkLst>
            <pc:docMk/>
            <pc:sldMk cId="657782375" sldId="692"/>
            <ac:spMk id="28" creationId="{1C88C239-074F-4127-9AB1-29099BED4D61}"/>
          </ac:spMkLst>
        </pc:spChg>
        <pc:spChg chg="add">
          <ac:chgData name="Hermann Rodrigues" userId="236519ba8bb9b40d" providerId="LiveId" clId="{B47B54B5-320B-4FDB-9AE0-ED191F9A01D5}" dt="2019-02-18T18:00:02.153" v="7422"/>
          <ac:spMkLst>
            <pc:docMk/>
            <pc:sldMk cId="657782375" sldId="692"/>
            <ac:spMk id="29" creationId="{69AF228C-62BF-4776-8D80-E1055F091432}"/>
          </ac:spMkLst>
        </pc:spChg>
        <pc:spChg chg="add">
          <ac:chgData name="Hermann Rodrigues" userId="236519ba8bb9b40d" providerId="LiveId" clId="{B47B54B5-320B-4FDB-9AE0-ED191F9A01D5}" dt="2019-02-18T18:00:02.153" v="7422"/>
          <ac:spMkLst>
            <pc:docMk/>
            <pc:sldMk cId="657782375" sldId="692"/>
            <ac:spMk id="30" creationId="{E83F584F-77BB-4051-8139-9325A115B95E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0" creationId="{96708D46-E324-45F6-A1D7-9210BDFD28B2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1" creationId="{B9EDB3B3-52ED-48C4-ADB7-92DE778F8878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2" creationId="{6A19CCA1-6AF4-460D-9693-CE4A01FB5445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3" creationId="{727C1C4C-4901-4627-8E86-DDE9A133A1AB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5" creationId="{BBC0289E-3840-4A0C-82B6-6FD7FDCD2236}"/>
          </ac:spMkLst>
        </pc:spChg>
        <pc:spChg chg="add del">
          <ac:chgData name="Hermann Rodrigues" userId="236519ba8bb9b40d" providerId="LiveId" clId="{B47B54B5-320B-4FDB-9AE0-ED191F9A01D5}" dt="2019-02-18T18:11:46.630" v="7720"/>
          <ac:spMkLst>
            <pc:docMk/>
            <pc:sldMk cId="657782375" sldId="692"/>
            <ac:spMk id="46" creationId="{A4861F9D-CF46-4AC2-B445-403F36620968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2" creationId="{59DEBE1E-4F1A-4EF8-ADD8-3777CE076A41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3" creationId="{0DF747CF-E6A0-4C79-AAC3-0DE957CCC083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4" creationId="{461A7FC5-7954-4036-88AC-CC27B0E52518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5" creationId="{3D248CB2-88B3-45D7-9CCF-D3C109DE25AC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7" creationId="{68AF97D3-D995-49C1-9038-25E04EAE8E4A}"/>
          </ac:spMkLst>
        </pc:spChg>
        <pc:spChg chg="add mod">
          <ac:chgData name="Hermann Rodrigues" userId="236519ba8bb9b40d" providerId="LiveId" clId="{B47B54B5-320B-4FDB-9AE0-ED191F9A01D5}" dt="2019-02-18T18:12:04.689" v="7780" actId="1036"/>
          <ac:spMkLst>
            <pc:docMk/>
            <pc:sldMk cId="657782375" sldId="692"/>
            <ac:spMk id="58" creationId="{7FDAD84A-3102-47D2-82CB-9BB970D7CADE}"/>
          </ac:spMkLst>
        </pc:spChg>
        <pc:spChg chg="add mod ord">
          <ac:chgData name="Hermann Rodrigues" userId="236519ba8bb9b40d" providerId="LiveId" clId="{B47B54B5-320B-4FDB-9AE0-ED191F9A01D5}" dt="2019-02-18T21:02:11.785" v="10443" actId="1076"/>
          <ac:spMkLst>
            <pc:docMk/>
            <pc:sldMk cId="657782375" sldId="692"/>
            <ac:spMk id="62" creationId="{C04A3721-0B66-4DB8-A2E6-7C7947F449FF}"/>
          </ac:spMkLst>
        </pc:spChg>
        <pc:spChg chg="add mod">
          <ac:chgData name="Hermann Rodrigues" userId="236519ba8bb9b40d" providerId="LiveId" clId="{B47B54B5-320B-4FDB-9AE0-ED191F9A01D5}" dt="2019-02-18T18:23:06.790" v="8168" actId="115"/>
          <ac:spMkLst>
            <pc:docMk/>
            <pc:sldMk cId="657782375" sldId="692"/>
            <ac:spMk id="67" creationId="{E9EC1D60-FDA4-4710-BB1A-951F064542B3}"/>
          </ac:spMkLst>
        </pc:spChg>
        <pc:spChg chg="add del">
          <ac:chgData name="Hermann Rodrigues" userId="236519ba8bb9b40d" providerId="LiveId" clId="{B47B54B5-320B-4FDB-9AE0-ED191F9A01D5}" dt="2019-02-18T21:02:50.575" v="10451"/>
          <ac:spMkLst>
            <pc:docMk/>
            <pc:sldMk cId="657782375" sldId="692"/>
            <ac:spMk id="73" creationId="{657497ED-9DD2-48DB-9E45-EE8D8CA2AD09}"/>
          </ac:spMkLst>
        </pc:spChg>
        <pc:spChg chg="add del">
          <ac:chgData name="Hermann Rodrigues" userId="236519ba8bb9b40d" providerId="LiveId" clId="{B47B54B5-320B-4FDB-9AE0-ED191F9A01D5}" dt="2019-02-18T21:02:50.575" v="10451"/>
          <ac:spMkLst>
            <pc:docMk/>
            <pc:sldMk cId="657782375" sldId="692"/>
            <ac:spMk id="75" creationId="{AFACDBFE-9F94-480A-B88C-DA5CEC6030A3}"/>
          </ac:spMkLst>
        </pc:spChg>
        <pc:spChg chg="add mod">
          <ac:chgData name="Hermann Rodrigues" userId="236519ba8bb9b40d" providerId="LiveId" clId="{B47B54B5-320B-4FDB-9AE0-ED191F9A01D5}" dt="2019-02-18T21:04:21.510" v="10509" actId="688"/>
          <ac:spMkLst>
            <pc:docMk/>
            <pc:sldMk cId="657782375" sldId="692"/>
            <ac:spMk id="78" creationId="{B9B14A1D-92CD-44A2-B07D-1A638992FA9B}"/>
          </ac:spMkLst>
        </pc:spChg>
        <pc:spChg chg="add mod">
          <ac:chgData name="Hermann Rodrigues" userId="236519ba8bb9b40d" providerId="LiveId" clId="{B47B54B5-320B-4FDB-9AE0-ED191F9A01D5}" dt="2019-02-18T23:13:37.704" v="10644" actId="20577"/>
          <ac:spMkLst>
            <pc:docMk/>
            <pc:sldMk cId="657782375" sldId="692"/>
            <ac:spMk id="79" creationId="{BF13B945-E840-4207-953A-6B86657EE2E6}"/>
          </ac:spMkLst>
        </pc:sp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14" creationId="{813E2370-64ED-4E39-9E4E-4A81EF6C0FCE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16" creationId="{C9AA223B-63A5-4BB9-BEFE-346CFD02C0BB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17" creationId="{34E82720-8909-4478-A543-24DAECD92A21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18" creationId="{53B529E9-0EBD-44ED-8719-9A4FD0995946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19" creationId="{EDDE144D-CABB-4719-94C8-A62C4E25AD71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20" creationId="{EC39D890-28A4-463D-8D88-8E99AF5FE62B}"/>
          </ac:picMkLst>
        </pc:picChg>
        <pc:picChg chg="mod">
          <ac:chgData name="Hermann Rodrigues" userId="236519ba8bb9b40d" providerId="LiveId" clId="{B47B54B5-320B-4FDB-9AE0-ED191F9A01D5}" dt="2019-02-18T23:13:22.855" v="10643" actId="108"/>
          <ac:picMkLst>
            <pc:docMk/>
            <pc:sldMk cId="657782375" sldId="692"/>
            <ac:picMk id="21" creationId="{F1F2A65D-328F-4E99-8ED4-8ED3CF6BFF17}"/>
          </ac:picMkLst>
        </pc:picChg>
        <pc:picChg chg="add mod">
          <ac:chgData name="Hermann Rodrigues" userId="236519ba8bb9b40d" providerId="LiveId" clId="{B47B54B5-320B-4FDB-9AE0-ED191F9A01D5}" dt="2019-02-18T23:13:19.048" v="10642" actId="108"/>
          <ac:picMkLst>
            <pc:docMk/>
            <pc:sldMk cId="657782375" sldId="692"/>
            <ac:picMk id="22" creationId="{11F4E42B-FDD9-455C-A04A-40DC69366AC8}"/>
          </ac:picMkLst>
        </pc:picChg>
        <pc:picChg chg="add mod">
          <ac:chgData name="Hermann Rodrigues" userId="236519ba8bb9b40d" providerId="LiveId" clId="{B47B54B5-320B-4FDB-9AE0-ED191F9A01D5}" dt="2019-02-18T18:14:59.599" v="7794" actId="108"/>
          <ac:picMkLst>
            <pc:docMk/>
            <pc:sldMk cId="657782375" sldId="692"/>
            <ac:picMk id="23" creationId="{72CA653A-CFF6-46D1-91DA-05C5DED23D1B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24" creationId="{507DFE17-7502-4C5E-8E41-BDFFFE2877D1}"/>
          </ac:picMkLst>
        </pc:picChg>
        <pc:picChg chg="add mod">
          <ac:chgData name="Hermann Rodrigues" userId="236519ba8bb9b40d" providerId="LiveId" clId="{B47B54B5-320B-4FDB-9AE0-ED191F9A01D5}" dt="2019-02-18T18:15:01.782" v="7795" actId="108"/>
          <ac:picMkLst>
            <pc:docMk/>
            <pc:sldMk cId="657782375" sldId="692"/>
            <ac:picMk id="25" creationId="{1197314B-2CD0-43CE-B6F9-A7D17D41B7D6}"/>
          </ac:picMkLst>
        </pc:picChg>
        <pc:picChg chg="add del">
          <ac:chgData name="Hermann Rodrigues" userId="236519ba8bb9b40d" providerId="LiveId" clId="{B47B54B5-320B-4FDB-9AE0-ED191F9A01D5}" dt="2019-02-18T17:59:50.831" v="7421"/>
          <ac:picMkLst>
            <pc:docMk/>
            <pc:sldMk cId="657782375" sldId="692"/>
            <ac:picMk id="26" creationId="{AC1CE6EB-E760-44CD-AFA6-C7A0EA7BF637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1" creationId="{08495003-4DC6-474F-9660-CD1B8DC97210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2" creationId="{C092B5B2-3C37-47D6-892D-1D9AD1229E1C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3" creationId="{6C34F028-91DB-444D-997B-C355B3E774DE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4" creationId="{A3D348E1-E09C-4887-8187-BF7099A7A4A0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5" creationId="{2F8FCCA9-41C6-4CB0-961E-FF502E31CE08}"/>
          </ac:picMkLst>
        </pc:picChg>
        <pc:picChg chg="add del mod">
          <ac:chgData name="Hermann Rodrigues" userId="236519ba8bb9b40d" providerId="LiveId" clId="{B47B54B5-320B-4FDB-9AE0-ED191F9A01D5}" dt="2019-02-18T18:11:43.183" v="7718" actId="478"/>
          <ac:picMkLst>
            <pc:docMk/>
            <pc:sldMk cId="657782375" sldId="692"/>
            <ac:picMk id="36" creationId="{7DFECD11-5855-4009-9557-9136749DD625}"/>
          </ac:picMkLst>
        </pc:picChg>
        <pc:picChg chg="add del">
          <ac:chgData name="Hermann Rodrigues" userId="236519ba8bb9b40d" providerId="LiveId" clId="{B47B54B5-320B-4FDB-9AE0-ED191F9A01D5}" dt="2019-02-18T18:11:46.630" v="7720"/>
          <ac:picMkLst>
            <pc:docMk/>
            <pc:sldMk cId="657782375" sldId="692"/>
            <ac:picMk id="37" creationId="{ECBBBD52-5827-41EB-B21C-3E0FC666F46E}"/>
          </ac:picMkLst>
        </pc:picChg>
        <pc:picChg chg="add del">
          <ac:chgData name="Hermann Rodrigues" userId="236519ba8bb9b40d" providerId="LiveId" clId="{B47B54B5-320B-4FDB-9AE0-ED191F9A01D5}" dt="2019-02-18T18:11:46.630" v="7720"/>
          <ac:picMkLst>
            <pc:docMk/>
            <pc:sldMk cId="657782375" sldId="692"/>
            <ac:picMk id="38" creationId="{F8814AE5-767D-4EAB-A2DD-78CCA4EEB9C1}"/>
          </ac:picMkLst>
        </pc:picChg>
        <pc:picChg chg="add del">
          <ac:chgData name="Hermann Rodrigues" userId="236519ba8bb9b40d" providerId="LiveId" clId="{B47B54B5-320B-4FDB-9AE0-ED191F9A01D5}" dt="2019-02-18T18:11:46.630" v="7720"/>
          <ac:picMkLst>
            <pc:docMk/>
            <pc:sldMk cId="657782375" sldId="692"/>
            <ac:picMk id="39" creationId="{DA1D3AC5-293D-492C-9CB1-CDA887ADD53D}"/>
          </ac:picMkLst>
        </pc:picChg>
        <pc:picChg chg="add del">
          <ac:chgData name="Hermann Rodrigues" userId="236519ba8bb9b40d" providerId="LiveId" clId="{B47B54B5-320B-4FDB-9AE0-ED191F9A01D5}" dt="2019-02-18T18:11:46.630" v="7720"/>
          <ac:picMkLst>
            <pc:docMk/>
            <pc:sldMk cId="657782375" sldId="692"/>
            <ac:picMk id="44" creationId="{219A3086-DCB5-4D17-8F2E-E2DD720D109C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47" creationId="{FD46D0B0-0219-4A1E-A384-0ADBB420447A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48" creationId="{202EC6D4-230F-4677-B3BE-6656B4645D9C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49" creationId="{1E239E04-D4B3-486C-990D-7013D894606C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50" creationId="{7341317A-B0CD-4A53-8BE6-490708423A74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51" creationId="{FB42CE70-6FA1-4173-AE4F-180C5039C63F}"/>
          </ac:picMkLst>
        </pc:picChg>
        <pc:picChg chg="add mod">
          <ac:chgData name="Hermann Rodrigues" userId="236519ba8bb9b40d" providerId="LiveId" clId="{B47B54B5-320B-4FDB-9AE0-ED191F9A01D5}" dt="2019-02-18T18:12:04.689" v="7780" actId="1036"/>
          <ac:picMkLst>
            <pc:docMk/>
            <pc:sldMk cId="657782375" sldId="692"/>
            <ac:picMk id="56" creationId="{81CA7308-56A9-4EF4-B018-1915C2C3F3A9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59" creationId="{A49D8CAD-7177-4017-A9E3-F6AE5A033BCD}"/>
          </ac:picMkLst>
        </pc:picChg>
        <pc:picChg chg="del">
          <ac:chgData name="Hermann Rodrigues" userId="236519ba8bb9b40d" providerId="LiveId" clId="{B47B54B5-320B-4FDB-9AE0-ED191F9A01D5}" dt="2019-02-18T17:50:49.372" v="7310" actId="478"/>
          <ac:picMkLst>
            <pc:docMk/>
            <pc:sldMk cId="657782375" sldId="692"/>
            <ac:picMk id="60" creationId="{D25672E9-3432-471F-9A43-E945CE72956E}"/>
          </ac:picMkLst>
        </pc:picChg>
        <pc:picChg chg="add del mod">
          <ac:chgData name="Hermann Rodrigues" userId="236519ba8bb9b40d" providerId="LiveId" clId="{B47B54B5-320B-4FDB-9AE0-ED191F9A01D5}" dt="2019-02-18T18:21:51.330" v="8130" actId="478"/>
          <ac:picMkLst>
            <pc:docMk/>
            <pc:sldMk cId="657782375" sldId="692"/>
            <ac:picMk id="61" creationId="{C627C311-C883-412C-B52E-D3FAE5C7EC17}"/>
          </ac:picMkLst>
        </pc:picChg>
        <pc:picChg chg="del">
          <ac:chgData name="Hermann Rodrigues" userId="236519ba8bb9b40d" providerId="LiveId" clId="{B47B54B5-320B-4FDB-9AE0-ED191F9A01D5}" dt="2019-02-18T17:42:07.614" v="7170" actId="478"/>
          <ac:picMkLst>
            <pc:docMk/>
            <pc:sldMk cId="657782375" sldId="692"/>
            <ac:picMk id="63" creationId="{E28C0EC2-1942-4777-A97D-DD2E5C4BD52E}"/>
          </ac:picMkLst>
        </pc:picChg>
        <pc:picChg chg="del">
          <ac:chgData name="Hermann Rodrigues" userId="236519ba8bb9b40d" providerId="LiveId" clId="{B47B54B5-320B-4FDB-9AE0-ED191F9A01D5}" dt="2019-02-18T17:42:09.405" v="7171" actId="478"/>
          <ac:picMkLst>
            <pc:docMk/>
            <pc:sldMk cId="657782375" sldId="692"/>
            <ac:picMk id="64" creationId="{27A342F0-79D3-4835-9BA2-6D7B723299CA}"/>
          </ac:picMkLst>
        </pc:picChg>
        <pc:picChg chg="del">
          <ac:chgData name="Hermann Rodrigues" userId="236519ba8bb9b40d" providerId="LiveId" clId="{B47B54B5-320B-4FDB-9AE0-ED191F9A01D5}" dt="2019-02-18T17:42:16.258" v="7174" actId="478"/>
          <ac:picMkLst>
            <pc:docMk/>
            <pc:sldMk cId="657782375" sldId="692"/>
            <ac:picMk id="65" creationId="{684A0213-67AF-4D7A-AA8E-16EE955F51EE}"/>
          </ac:picMkLst>
        </pc:picChg>
        <pc:picChg chg="add">
          <ac:chgData name="Hermann Rodrigues" userId="236519ba8bb9b40d" providerId="LiveId" clId="{B47B54B5-320B-4FDB-9AE0-ED191F9A01D5}" dt="2019-02-18T18:21:37.523" v="8129"/>
          <ac:picMkLst>
            <pc:docMk/>
            <pc:sldMk cId="657782375" sldId="692"/>
            <ac:picMk id="66" creationId="{1C88CCB8-39B5-4673-AC21-F0A5D987A037}"/>
          </ac:picMkLst>
        </pc:picChg>
        <pc:picChg chg="add mod ord">
          <ac:chgData name="Hermann Rodrigues" userId="236519ba8bb9b40d" providerId="LiveId" clId="{B47B54B5-320B-4FDB-9AE0-ED191F9A01D5}" dt="2019-02-18T21:02:12.125" v="10444" actId="1076"/>
          <ac:picMkLst>
            <pc:docMk/>
            <pc:sldMk cId="657782375" sldId="692"/>
            <ac:picMk id="68" creationId="{93F8F7E9-BD27-4267-A213-765EDA0EFDB0}"/>
          </ac:picMkLst>
        </pc:picChg>
        <pc:picChg chg="add mod">
          <ac:chgData name="Hermann Rodrigues" userId="236519ba8bb9b40d" providerId="LiveId" clId="{B47B54B5-320B-4FDB-9AE0-ED191F9A01D5}" dt="2019-02-18T21:01:39.789" v="10437" actId="571"/>
          <ac:picMkLst>
            <pc:docMk/>
            <pc:sldMk cId="657782375" sldId="692"/>
            <ac:picMk id="70" creationId="{5E20B9CC-6D0B-49D8-8DA5-985E5B282300}"/>
          </ac:picMkLst>
        </pc:picChg>
        <pc:picChg chg="add del">
          <ac:chgData name="Hermann Rodrigues" userId="236519ba8bb9b40d" providerId="LiveId" clId="{B47B54B5-320B-4FDB-9AE0-ED191F9A01D5}" dt="2019-02-18T21:02:50.575" v="10451"/>
          <ac:picMkLst>
            <pc:docMk/>
            <pc:sldMk cId="657782375" sldId="692"/>
            <ac:picMk id="72" creationId="{6A3B9D3D-6B0A-435A-8A9A-8EEEE97BC067}"/>
          </ac:picMkLst>
        </pc:picChg>
        <pc:picChg chg="add del">
          <ac:chgData name="Hermann Rodrigues" userId="236519ba8bb9b40d" providerId="LiveId" clId="{B47B54B5-320B-4FDB-9AE0-ED191F9A01D5}" dt="2019-02-18T21:02:50.575" v="10451"/>
          <ac:picMkLst>
            <pc:docMk/>
            <pc:sldMk cId="657782375" sldId="692"/>
            <ac:picMk id="74" creationId="{6E950A35-9A97-4B80-9CB5-47ACB34E6D45}"/>
          </ac:picMkLst>
        </pc:picChg>
        <pc:cxnChg chg="add mod">
          <ac:chgData name="Hermann Rodrigues" userId="236519ba8bb9b40d" providerId="LiveId" clId="{B47B54B5-320B-4FDB-9AE0-ED191F9A01D5}" dt="2019-02-18T21:02:24.170" v="10449" actId="14100"/>
          <ac:cxnSpMkLst>
            <pc:docMk/>
            <pc:sldMk cId="657782375" sldId="692"/>
            <ac:cxnSpMk id="69" creationId="{D7805FD8-F743-4855-B1D7-F72B0CBE9F52}"/>
          </ac:cxnSpMkLst>
        </pc:cxnChg>
        <pc:cxnChg chg="add mod">
          <ac:chgData name="Hermann Rodrigues" userId="236519ba8bb9b40d" providerId="LiveId" clId="{B47B54B5-320B-4FDB-9AE0-ED191F9A01D5}" dt="2019-02-18T21:01:39.789" v="10437" actId="571"/>
          <ac:cxnSpMkLst>
            <pc:docMk/>
            <pc:sldMk cId="657782375" sldId="692"/>
            <ac:cxnSpMk id="71" creationId="{EC6B1E49-8CC5-4B44-8A23-985A585EB87B}"/>
          </ac:cxnSpMkLst>
        </pc:cxnChg>
        <pc:cxnChg chg="add del">
          <ac:chgData name="Hermann Rodrigues" userId="236519ba8bb9b40d" providerId="LiveId" clId="{B47B54B5-320B-4FDB-9AE0-ED191F9A01D5}" dt="2019-02-18T21:02:50.575" v="10451"/>
          <ac:cxnSpMkLst>
            <pc:docMk/>
            <pc:sldMk cId="657782375" sldId="692"/>
            <ac:cxnSpMk id="76" creationId="{4E7D483A-E8FA-400C-83F8-961E39610BFD}"/>
          </ac:cxnSpMkLst>
        </pc:cxnChg>
        <pc:cxnChg chg="add mod">
          <ac:chgData name="Hermann Rodrigues" userId="236519ba8bb9b40d" providerId="LiveId" clId="{B47B54B5-320B-4FDB-9AE0-ED191F9A01D5}" dt="2019-02-18T21:03:50.559" v="10501" actId="692"/>
          <ac:cxnSpMkLst>
            <pc:docMk/>
            <pc:sldMk cId="657782375" sldId="692"/>
            <ac:cxnSpMk id="77" creationId="{D68C8107-02DA-4170-931B-85F56CBF06CD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3:36:34.966" v="11180" actId="20577"/>
        <pc:sldMkLst>
          <pc:docMk/>
          <pc:sldMk cId="906781177" sldId="693"/>
        </pc:sldMkLst>
        <pc:spChg chg="add mod">
          <ac:chgData name="Hermann Rodrigues" userId="236519ba8bb9b40d" providerId="LiveId" clId="{B47B54B5-320B-4FDB-9AE0-ED191F9A01D5}" dt="2019-02-18T17:56:26.407" v="7393" actId="1035"/>
          <ac:spMkLst>
            <pc:docMk/>
            <pc:sldMk cId="906781177" sldId="693"/>
            <ac:spMk id="12" creationId="{8A7182CD-AD55-40EC-8EA9-820F2A908FF4}"/>
          </ac:spMkLst>
        </pc:spChg>
        <pc:spChg chg="add">
          <ac:chgData name="Hermann Rodrigues" userId="236519ba8bb9b40d" providerId="LiveId" clId="{B47B54B5-320B-4FDB-9AE0-ED191F9A01D5}" dt="2019-02-18T17:55:49.099" v="7377"/>
          <ac:spMkLst>
            <pc:docMk/>
            <pc:sldMk cId="906781177" sldId="693"/>
            <ac:spMk id="13" creationId="{196583AD-FC75-46BF-8742-5C0C09DC3A28}"/>
          </ac:spMkLst>
        </pc:spChg>
        <pc:spChg chg="add">
          <ac:chgData name="Hermann Rodrigues" userId="236519ba8bb9b40d" providerId="LiveId" clId="{B47B54B5-320B-4FDB-9AE0-ED191F9A01D5}" dt="2019-02-18T17:55:49.099" v="7377"/>
          <ac:spMkLst>
            <pc:docMk/>
            <pc:sldMk cId="906781177" sldId="693"/>
            <ac:spMk id="14" creationId="{E707DF62-9580-47C2-899B-CA215B017293}"/>
          </ac:spMkLst>
        </pc:spChg>
        <pc:spChg chg="add">
          <ac:chgData name="Hermann Rodrigues" userId="236519ba8bb9b40d" providerId="LiveId" clId="{B47B54B5-320B-4FDB-9AE0-ED191F9A01D5}" dt="2019-02-18T17:58:07.767" v="7414"/>
          <ac:spMkLst>
            <pc:docMk/>
            <pc:sldMk cId="906781177" sldId="693"/>
            <ac:spMk id="15" creationId="{3E0519B8-0155-4FA1-8389-7DD99F0C93BC}"/>
          </ac:spMkLst>
        </pc:spChg>
        <pc:spChg chg="add">
          <ac:chgData name="Hermann Rodrigues" userId="236519ba8bb9b40d" providerId="LiveId" clId="{B47B54B5-320B-4FDB-9AE0-ED191F9A01D5}" dt="2019-02-18T18:06:23.378" v="7507"/>
          <ac:spMkLst>
            <pc:docMk/>
            <pc:sldMk cId="906781177" sldId="693"/>
            <ac:spMk id="16" creationId="{CA349776-3E3D-4274-922B-6C1946D172A3}"/>
          </ac:spMkLst>
        </pc:spChg>
        <pc:spChg chg="add mod">
          <ac:chgData name="Hermann Rodrigues" userId="236519ba8bb9b40d" providerId="LiveId" clId="{B47B54B5-320B-4FDB-9AE0-ED191F9A01D5}" dt="2019-02-18T18:23:25.624" v="8170" actId="115"/>
          <ac:spMkLst>
            <pc:docMk/>
            <pc:sldMk cId="906781177" sldId="693"/>
            <ac:spMk id="18" creationId="{9728E268-CB59-411A-93A6-D50486CCBB9C}"/>
          </ac:spMkLst>
        </pc:spChg>
        <pc:spChg chg="add">
          <ac:chgData name="Hermann Rodrigues" userId="236519ba8bb9b40d" providerId="LiveId" clId="{B47B54B5-320B-4FDB-9AE0-ED191F9A01D5}" dt="2019-02-18T20:53:27.400" v="10122"/>
          <ac:spMkLst>
            <pc:docMk/>
            <pc:sldMk cId="906781177" sldId="693"/>
            <ac:spMk id="20" creationId="{CA4E9601-0B72-4846-B8A6-FE5D119119AA}"/>
          </ac:spMkLst>
        </pc:spChg>
        <pc:spChg chg="add">
          <ac:chgData name="Hermann Rodrigues" userId="236519ba8bb9b40d" providerId="LiveId" clId="{B47B54B5-320B-4FDB-9AE0-ED191F9A01D5}" dt="2019-02-18T20:53:27.400" v="10122"/>
          <ac:spMkLst>
            <pc:docMk/>
            <pc:sldMk cId="906781177" sldId="693"/>
            <ac:spMk id="21" creationId="{6B5A556D-E39F-467D-9298-463F151E6279}"/>
          </ac:spMkLst>
        </pc:spChg>
        <pc:spChg chg="add mod">
          <ac:chgData name="Hermann Rodrigues" userId="236519ba8bb9b40d" providerId="LiveId" clId="{B47B54B5-320B-4FDB-9AE0-ED191F9A01D5}" dt="2019-02-18T23:36:34.966" v="11180" actId="20577"/>
          <ac:spMkLst>
            <pc:docMk/>
            <pc:sldMk cId="906781177" sldId="693"/>
            <ac:spMk id="22" creationId="{8E011E89-8B23-42E4-A3E0-239F3D4A68AC}"/>
          </ac:spMkLst>
        </pc:spChg>
        <pc:picChg chg="add mod">
          <ac:chgData name="Hermann Rodrigues" userId="236519ba8bb9b40d" providerId="LiveId" clId="{B47B54B5-320B-4FDB-9AE0-ED191F9A01D5}" dt="2019-02-18T17:56:26.407" v="7393" actId="1035"/>
          <ac:picMkLst>
            <pc:docMk/>
            <pc:sldMk cId="906781177" sldId="693"/>
            <ac:picMk id="10" creationId="{FBAB4F84-42E9-4C70-85C6-61F8428B0C66}"/>
          </ac:picMkLst>
        </pc:picChg>
        <pc:picChg chg="add">
          <ac:chgData name="Hermann Rodrigues" userId="236519ba8bb9b40d" providerId="LiveId" clId="{B47B54B5-320B-4FDB-9AE0-ED191F9A01D5}" dt="2019-02-18T18:21:24.549" v="8127"/>
          <ac:picMkLst>
            <pc:docMk/>
            <pc:sldMk cId="906781177" sldId="693"/>
            <ac:picMk id="17" creationId="{43D741D1-BA3B-49DF-B48D-568A8405D110}"/>
          </ac:picMkLst>
        </pc:picChg>
        <pc:picChg chg="del">
          <ac:chgData name="Hermann Rodrigues" userId="236519ba8bb9b40d" providerId="LiveId" clId="{B47B54B5-320B-4FDB-9AE0-ED191F9A01D5}" dt="2019-02-18T17:51:27.712" v="7314" actId="478"/>
          <ac:picMkLst>
            <pc:docMk/>
            <pc:sldMk cId="906781177" sldId="693"/>
            <ac:picMk id="63" creationId="{E28C0EC2-1942-4777-A97D-DD2E5C4BD52E}"/>
          </ac:picMkLst>
        </pc:picChg>
        <pc:cxnChg chg="add">
          <ac:chgData name="Hermann Rodrigues" userId="236519ba8bb9b40d" providerId="LiveId" clId="{B47B54B5-320B-4FDB-9AE0-ED191F9A01D5}" dt="2019-02-18T20:53:27.400" v="10122"/>
          <ac:cxnSpMkLst>
            <pc:docMk/>
            <pc:sldMk cId="906781177" sldId="693"/>
            <ac:cxnSpMk id="19" creationId="{6FB3B37A-263B-444C-BC83-FE4B5216BDC8}"/>
          </ac:cxnSpMkLst>
        </pc:cxnChg>
      </pc:sldChg>
      <pc:sldChg chg="addSp delSp modSp add del modNotesTx">
        <pc:chgData name="Hermann Rodrigues" userId="236519ba8bb9b40d" providerId="LiveId" clId="{B47B54B5-320B-4FDB-9AE0-ED191F9A01D5}" dt="2019-02-18T23:16:24.265" v="10655" actId="2696"/>
        <pc:sldMkLst>
          <pc:docMk/>
          <pc:sldMk cId="136005014" sldId="694"/>
        </pc:sldMkLst>
        <pc:spChg chg="add del mod">
          <ac:chgData name="Hermann Rodrigues" userId="236519ba8bb9b40d" providerId="LiveId" clId="{B47B54B5-320B-4FDB-9AE0-ED191F9A01D5}" dt="2019-02-18T21:06:22.848" v="10510" actId="478"/>
          <ac:spMkLst>
            <pc:docMk/>
            <pc:sldMk cId="136005014" sldId="694"/>
            <ac:spMk id="31" creationId="{3780DC88-CEBE-4CB7-B67A-A0E0AD9D2E91}"/>
          </ac:spMkLst>
        </pc:spChg>
        <pc:spChg chg="add del mod">
          <ac:chgData name="Hermann Rodrigues" userId="236519ba8bb9b40d" providerId="LiveId" clId="{B47B54B5-320B-4FDB-9AE0-ED191F9A01D5}" dt="2019-02-18T21:06:22.848" v="10510" actId="478"/>
          <ac:spMkLst>
            <pc:docMk/>
            <pc:sldMk cId="136005014" sldId="694"/>
            <ac:spMk id="33" creationId="{37B243D1-DB18-47F0-B380-FF7DA01A73FD}"/>
          </ac:spMkLst>
        </pc:spChg>
        <pc:spChg chg="add">
          <ac:chgData name="Hermann Rodrigues" userId="236519ba8bb9b40d" providerId="LiveId" clId="{B47B54B5-320B-4FDB-9AE0-ED191F9A01D5}" dt="2019-02-18T21:06:23.643" v="10511"/>
          <ac:spMkLst>
            <pc:docMk/>
            <pc:sldMk cId="136005014" sldId="694"/>
            <ac:spMk id="35" creationId="{3339701E-2C18-464E-9B4C-95A208D0BEB8}"/>
          </ac:spMkLst>
        </pc:spChg>
        <pc:spChg chg="add">
          <ac:chgData name="Hermann Rodrigues" userId="236519ba8bb9b40d" providerId="LiveId" clId="{B47B54B5-320B-4FDB-9AE0-ED191F9A01D5}" dt="2019-02-18T21:06:23.643" v="10511"/>
          <ac:spMkLst>
            <pc:docMk/>
            <pc:sldMk cId="136005014" sldId="694"/>
            <ac:spMk id="37" creationId="{22253C32-39A7-4131-AF91-4F4A89FBF55B}"/>
          </ac:spMkLst>
        </pc:spChg>
        <pc:spChg chg="add">
          <ac:chgData name="Hermann Rodrigues" userId="236519ba8bb9b40d" providerId="LiveId" clId="{B47B54B5-320B-4FDB-9AE0-ED191F9A01D5}" dt="2019-02-18T21:06:23.643" v="10511"/>
          <ac:spMkLst>
            <pc:docMk/>
            <pc:sldMk cId="136005014" sldId="694"/>
            <ac:spMk id="40" creationId="{0D935CC4-E17E-4D26-8906-3B11C1939D4B}"/>
          </ac:spMkLst>
        </pc:spChg>
        <pc:spChg chg="mod">
          <ac:chgData name="Hermann Rodrigues" userId="236519ba8bb9b40d" providerId="LiveId" clId="{B47B54B5-320B-4FDB-9AE0-ED191F9A01D5}" dt="2019-02-18T18:15:44.547" v="7875" actId="1038"/>
          <ac:spMkLst>
            <pc:docMk/>
            <pc:sldMk cId="136005014" sldId="694"/>
            <ac:spMk id="57" creationId="{68AF97D3-D995-49C1-9038-25E04EAE8E4A}"/>
          </ac:spMkLst>
        </pc:spChg>
        <pc:spChg chg="del">
          <ac:chgData name="Hermann Rodrigues" userId="236519ba8bb9b40d" providerId="LiveId" clId="{B47B54B5-320B-4FDB-9AE0-ED191F9A01D5}" dt="2019-02-18T18:22:51.836" v="8164" actId="478"/>
          <ac:spMkLst>
            <pc:docMk/>
            <pc:sldMk cId="136005014" sldId="694"/>
            <ac:spMk id="62" creationId="{C04A3721-0B66-4DB8-A2E6-7C7947F449FF}"/>
          </ac:spMkLst>
        </pc:spChg>
        <pc:picChg chg="add del">
          <ac:chgData name="Hermann Rodrigues" userId="236519ba8bb9b40d" providerId="LiveId" clId="{B47B54B5-320B-4FDB-9AE0-ED191F9A01D5}" dt="2019-02-18T21:06:22.848" v="10510" actId="478"/>
          <ac:picMkLst>
            <pc:docMk/>
            <pc:sldMk cId="136005014" sldId="694"/>
            <ac:picMk id="26" creationId="{61CA6686-8C33-4F57-ABD6-CEB656679F9C}"/>
          </ac:picMkLst>
        </pc:picChg>
        <pc:picChg chg="add del">
          <ac:chgData name="Hermann Rodrigues" userId="236519ba8bb9b40d" providerId="LiveId" clId="{B47B54B5-320B-4FDB-9AE0-ED191F9A01D5}" dt="2019-02-18T21:06:22.848" v="10510" actId="478"/>
          <ac:picMkLst>
            <pc:docMk/>
            <pc:sldMk cId="136005014" sldId="694"/>
            <ac:picMk id="32" creationId="{9A6CFB7B-8B76-4BF7-8FD0-4AB7C0DE97C8}"/>
          </ac:picMkLst>
        </pc:picChg>
        <pc:picChg chg="add">
          <ac:chgData name="Hermann Rodrigues" userId="236519ba8bb9b40d" providerId="LiveId" clId="{B47B54B5-320B-4FDB-9AE0-ED191F9A01D5}" dt="2019-02-18T21:06:23.643" v="10511"/>
          <ac:picMkLst>
            <pc:docMk/>
            <pc:sldMk cId="136005014" sldId="694"/>
            <ac:picMk id="34" creationId="{2035265A-53B7-4108-B06C-E97C24D06B5A}"/>
          </ac:picMkLst>
        </pc:picChg>
        <pc:picChg chg="add">
          <ac:chgData name="Hermann Rodrigues" userId="236519ba8bb9b40d" providerId="LiveId" clId="{B47B54B5-320B-4FDB-9AE0-ED191F9A01D5}" dt="2019-02-18T21:06:23.643" v="10511"/>
          <ac:picMkLst>
            <pc:docMk/>
            <pc:sldMk cId="136005014" sldId="694"/>
            <ac:picMk id="36" creationId="{8746D1FC-B6C5-4DD0-98F6-DDF1A174C734}"/>
          </ac:picMkLst>
        </pc:picChg>
        <pc:picChg chg="mod">
          <ac:chgData name="Hermann Rodrigues" userId="236519ba8bb9b40d" providerId="LiveId" clId="{B47B54B5-320B-4FDB-9AE0-ED191F9A01D5}" dt="2019-02-18T18:15:44.547" v="7875" actId="1038"/>
          <ac:picMkLst>
            <pc:docMk/>
            <pc:sldMk cId="136005014" sldId="694"/>
            <ac:picMk id="56" creationId="{81CA7308-56A9-4EF4-B018-1915C2C3F3A9}"/>
          </ac:picMkLst>
        </pc:picChg>
        <pc:picChg chg="del">
          <ac:chgData name="Hermann Rodrigues" userId="236519ba8bb9b40d" providerId="LiveId" clId="{B47B54B5-320B-4FDB-9AE0-ED191F9A01D5}" dt="2019-02-18T18:22:51.836" v="8164" actId="478"/>
          <ac:picMkLst>
            <pc:docMk/>
            <pc:sldMk cId="136005014" sldId="694"/>
            <ac:picMk id="61" creationId="{C627C311-C883-412C-B52E-D3FAE5C7EC17}"/>
          </ac:picMkLst>
        </pc:picChg>
        <pc:cxnChg chg="add">
          <ac:chgData name="Hermann Rodrigues" userId="236519ba8bb9b40d" providerId="LiveId" clId="{B47B54B5-320B-4FDB-9AE0-ED191F9A01D5}" dt="2019-02-18T21:06:23.643" v="10511"/>
          <ac:cxnSpMkLst>
            <pc:docMk/>
            <pc:sldMk cId="136005014" sldId="694"/>
            <ac:cxnSpMk id="38" creationId="{67A02D9F-3894-437E-A2AF-1F03FB69160F}"/>
          </ac:cxnSpMkLst>
        </pc:cxnChg>
        <pc:cxnChg chg="add">
          <ac:chgData name="Hermann Rodrigues" userId="236519ba8bb9b40d" providerId="LiveId" clId="{B47B54B5-320B-4FDB-9AE0-ED191F9A01D5}" dt="2019-02-18T21:06:23.643" v="10511"/>
          <ac:cxnSpMkLst>
            <pc:docMk/>
            <pc:sldMk cId="136005014" sldId="694"/>
            <ac:cxnSpMk id="39" creationId="{AD9CA15F-0B49-436B-B9EC-BFB7C4A24268}"/>
          </ac:cxnSpMkLst>
        </pc:cxnChg>
      </pc:sldChg>
      <pc:sldChg chg="addSp delSp modSp add ord modNotesTx">
        <pc:chgData name="Hermann Rodrigues" userId="236519ba8bb9b40d" providerId="LiveId" clId="{B47B54B5-320B-4FDB-9AE0-ED191F9A01D5}" dt="2019-02-18T23:16:03.879" v="10654" actId="108"/>
        <pc:sldMkLst>
          <pc:docMk/>
          <pc:sldMk cId="419190671" sldId="695"/>
        </pc:sldMkLst>
        <pc:spChg chg="add del">
          <ac:chgData name="Hermann Rodrigues" userId="236519ba8bb9b40d" providerId="LiveId" clId="{B47B54B5-320B-4FDB-9AE0-ED191F9A01D5}" dt="2019-02-18T21:07:08.928" v="10512" actId="478"/>
          <ac:spMkLst>
            <pc:docMk/>
            <pc:sldMk cId="419190671" sldId="695"/>
            <ac:spMk id="31" creationId="{9F8CE40F-3840-4914-A877-DFF05DF38F80}"/>
          </ac:spMkLst>
        </pc:spChg>
        <pc:spChg chg="add del">
          <ac:chgData name="Hermann Rodrigues" userId="236519ba8bb9b40d" providerId="LiveId" clId="{B47B54B5-320B-4FDB-9AE0-ED191F9A01D5}" dt="2019-02-18T21:07:08.928" v="10512" actId="478"/>
          <ac:spMkLst>
            <pc:docMk/>
            <pc:sldMk cId="419190671" sldId="695"/>
            <ac:spMk id="33" creationId="{9A289DBD-4617-44CE-BC8B-E72651BA2009}"/>
          </ac:spMkLst>
        </pc:spChg>
        <pc:spChg chg="add">
          <ac:chgData name="Hermann Rodrigues" userId="236519ba8bb9b40d" providerId="LiveId" clId="{B47B54B5-320B-4FDB-9AE0-ED191F9A01D5}" dt="2019-02-18T21:07:11.849" v="10514"/>
          <ac:spMkLst>
            <pc:docMk/>
            <pc:sldMk cId="419190671" sldId="695"/>
            <ac:spMk id="35" creationId="{A6C87D30-5C3A-4713-BDD5-089B842AA87D}"/>
          </ac:spMkLst>
        </pc:spChg>
        <pc:spChg chg="add">
          <ac:chgData name="Hermann Rodrigues" userId="236519ba8bb9b40d" providerId="LiveId" clId="{B47B54B5-320B-4FDB-9AE0-ED191F9A01D5}" dt="2019-02-18T21:07:11.849" v="10514"/>
          <ac:spMkLst>
            <pc:docMk/>
            <pc:sldMk cId="419190671" sldId="695"/>
            <ac:spMk id="37" creationId="{B26A4C7D-1B4C-4DDE-A90E-4F4B00B0B54F}"/>
          </ac:spMkLst>
        </pc:spChg>
        <pc:spChg chg="add">
          <ac:chgData name="Hermann Rodrigues" userId="236519ba8bb9b40d" providerId="LiveId" clId="{B47B54B5-320B-4FDB-9AE0-ED191F9A01D5}" dt="2019-02-18T21:07:11.849" v="10514"/>
          <ac:spMkLst>
            <pc:docMk/>
            <pc:sldMk cId="419190671" sldId="695"/>
            <ac:spMk id="40" creationId="{3E1F8223-FD33-44DF-B4DA-622F8861F4C0}"/>
          </ac:spMkLst>
        </pc:spChg>
        <pc:spChg chg="add ord">
          <ac:chgData name="Hermann Rodrigues" userId="236519ba8bb9b40d" providerId="LiveId" clId="{B47B54B5-320B-4FDB-9AE0-ED191F9A01D5}" dt="2019-02-18T23:15:47.258" v="10650" actId="166"/>
          <ac:spMkLst>
            <pc:docMk/>
            <pc:sldMk cId="419190671" sldId="695"/>
            <ac:spMk id="43" creationId="{93428D41-1F6B-48CC-9538-44072FFD7406}"/>
          </ac:spMkLst>
        </pc:spChg>
        <pc:spChg chg="mod">
          <ac:chgData name="Hermann Rodrigues" userId="236519ba8bb9b40d" providerId="LiveId" clId="{B47B54B5-320B-4FDB-9AE0-ED191F9A01D5}" dt="2019-02-18T18:16:20.622" v="7878" actId="1076"/>
          <ac:spMkLst>
            <pc:docMk/>
            <pc:sldMk cId="419190671" sldId="695"/>
            <ac:spMk id="52" creationId="{59DEBE1E-4F1A-4EF8-ADD8-3777CE076A41}"/>
          </ac:spMkLst>
        </pc:spChg>
        <pc:spChg chg="del">
          <ac:chgData name="Hermann Rodrigues" userId="236519ba8bb9b40d" providerId="LiveId" clId="{B47B54B5-320B-4FDB-9AE0-ED191F9A01D5}" dt="2019-02-18T23:15:59.117" v="10653" actId="478"/>
          <ac:spMkLst>
            <pc:docMk/>
            <pc:sldMk cId="419190671" sldId="695"/>
            <ac:spMk id="57" creationId="{68AF97D3-D995-49C1-9038-25E04EAE8E4A}"/>
          </ac:spMkLst>
        </pc:spChg>
        <pc:spChg chg="del">
          <ac:chgData name="Hermann Rodrigues" userId="236519ba8bb9b40d" providerId="LiveId" clId="{B47B54B5-320B-4FDB-9AE0-ED191F9A01D5}" dt="2019-02-18T18:23:53.234" v="8172" actId="478"/>
          <ac:spMkLst>
            <pc:docMk/>
            <pc:sldMk cId="419190671" sldId="695"/>
            <ac:spMk id="62" creationId="{C04A3721-0B66-4DB8-A2E6-7C7947F449FF}"/>
          </ac:spMkLst>
        </pc:spChg>
        <pc:picChg chg="mod">
          <ac:chgData name="Hermann Rodrigues" userId="236519ba8bb9b40d" providerId="LiveId" clId="{B47B54B5-320B-4FDB-9AE0-ED191F9A01D5}" dt="2019-02-18T23:16:03.879" v="10654" actId="108"/>
          <ac:picMkLst>
            <pc:docMk/>
            <pc:sldMk cId="419190671" sldId="695"/>
            <ac:picMk id="21" creationId="{F1F2A65D-328F-4E99-8ED4-8ED3CF6BFF17}"/>
          </ac:picMkLst>
        </pc:picChg>
        <pc:picChg chg="mod">
          <ac:chgData name="Hermann Rodrigues" userId="236519ba8bb9b40d" providerId="LiveId" clId="{B47B54B5-320B-4FDB-9AE0-ED191F9A01D5}" dt="2019-02-18T18:16:09.776" v="7877" actId="108"/>
          <ac:picMkLst>
            <pc:docMk/>
            <pc:sldMk cId="419190671" sldId="695"/>
            <ac:picMk id="22" creationId="{11F4E42B-FDD9-455C-A04A-40DC69366AC8}"/>
          </ac:picMkLst>
        </pc:picChg>
        <pc:picChg chg="add del">
          <ac:chgData name="Hermann Rodrigues" userId="236519ba8bb9b40d" providerId="LiveId" clId="{B47B54B5-320B-4FDB-9AE0-ED191F9A01D5}" dt="2019-02-18T21:07:11.033" v="10513" actId="478"/>
          <ac:picMkLst>
            <pc:docMk/>
            <pc:sldMk cId="419190671" sldId="695"/>
            <ac:picMk id="26" creationId="{E8637798-7366-4B04-A8AB-902158872EA2}"/>
          </ac:picMkLst>
        </pc:picChg>
        <pc:picChg chg="add del">
          <ac:chgData name="Hermann Rodrigues" userId="236519ba8bb9b40d" providerId="LiveId" clId="{B47B54B5-320B-4FDB-9AE0-ED191F9A01D5}" dt="2019-02-18T21:07:08.928" v="10512" actId="478"/>
          <ac:picMkLst>
            <pc:docMk/>
            <pc:sldMk cId="419190671" sldId="695"/>
            <ac:picMk id="32" creationId="{9DB425F7-B0BC-4944-A8D0-499A2E9DDF49}"/>
          </ac:picMkLst>
        </pc:picChg>
        <pc:picChg chg="add">
          <ac:chgData name="Hermann Rodrigues" userId="236519ba8bb9b40d" providerId="LiveId" clId="{B47B54B5-320B-4FDB-9AE0-ED191F9A01D5}" dt="2019-02-18T21:07:11.849" v="10514"/>
          <ac:picMkLst>
            <pc:docMk/>
            <pc:sldMk cId="419190671" sldId="695"/>
            <ac:picMk id="34" creationId="{56C9412B-3337-4414-8F4D-A4CBB356926C}"/>
          </ac:picMkLst>
        </pc:picChg>
        <pc:picChg chg="add">
          <ac:chgData name="Hermann Rodrigues" userId="236519ba8bb9b40d" providerId="LiveId" clId="{B47B54B5-320B-4FDB-9AE0-ED191F9A01D5}" dt="2019-02-18T21:07:11.849" v="10514"/>
          <ac:picMkLst>
            <pc:docMk/>
            <pc:sldMk cId="419190671" sldId="695"/>
            <ac:picMk id="36" creationId="{23453013-C04F-4BE4-B10A-B19C3B9138F6}"/>
          </ac:picMkLst>
        </pc:picChg>
        <pc:picChg chg="add ord">
          <ac:chgData name="Hermann Rodrigues" userId="236519ba8bb9b40d" providerId="LiveId" clId="{B47B54B5-320B-4FDB-9AE0-ED191F9A01D5}" dt="2019-02-18T23:15:47.258" v="10650" actId="166"/>
          <ac:picMkLst>
            <pc:docMk/>
            <pc:sldMk cId="419190671" sldId="695"/>
            <ac:picMk id="44" creationId="{4C35602D-970B-4D37-B4E4-3BE33BA9A728}"/>
          </ac:picMkLst>
        </pc:picChg>
        <pc:picChg chg="mod">
          <ac:chgData name="Hermann Rodrigues" userId="236519ba8bb9b40d" providerId="LiveId" clId="{B47B54B5-320B-4FDB-9AE0-ED191F9A01D5}" dt="2019-02-18T18:16:20.622" v="7878" actId="1076"/>
          <ac:picMkLst>
            <pc:docMk/>
            <pc:sldMk cId="419190671" sldId="695"/>
            <ac:picMk id="51" creationId="{FB42CE70-6FA1-4173-AE4F-180C5039C63F}"/>
          </ac:picMkLst>
        </pc:picChg>
        <pc:picChg chg="del">
          <ac:chgData name="Hermann Rodrigues" userId="236519ba8bb9b40d" providerId="LiveId" clId="{B47B54B5-320B-4FDB-9AE0-ED191F9A01D5}" dt="2019-02-18T23:15:53.435" v="10651" actId="478"/>
          <ac:picMkLst>
            <pc:docMk/>
            <pc:sldMk cId="419190671" sldId="695"/>
            <ac:picMk id="56" creationId="{81CA7308-56A9-4EF4-B018-1915C2C3F3A9}"/>
          </ac:picMkLst>
        </pc:picChg>
        <pc:picChg chg="del">
          <ac:chgData name="Hermann Rodrigues" userId="236519ba8bb9b40d" providerId="LiveId" clId="{B47B54B5-320B-4FDB-9AE0-ED191F9A01D5}" dt="2019-02-18T18:23:53.234" v="8172" actId="478"/>
          <ac:picMkLst>
            <pc:docMk/>
            <pc:sldMk cId="419190671" sldId="695"/>
            <ac:picMk id="61" creationId="{C627C311-C883-412C-B52E-D3FAE5C7EC17}"/>
          </ac:picMkLst>
        </pc:picChg>
        <pc:cxnChg chg="add">
          <ac:chgData name="Hermann Rodrigues" userId="236519ba8bb9b40d" providerId="LiveId" clId="{B47B54B5-320B-4FDB-9AE0-ED191F9A01D5}" dt="2019-02-18T21:07:11.849" v="10514"/>
          <ac:cxnSpMkLst>
            <pc:docMk/>
            <pc:sldMk cId="419190671" sldId="695"/>
            <ac:cxnSpMk id="38" creationId="{229235EE-D27F-40AF-AB14-64A17167C3BC}"/>
          </ac:cxnSpMkLst>
        </pc:cxnChg>
        <pc:cxnChg chg="add">
          <ac:chgData name="Hermann Rodrigues" userId="236519ba8bb9b40d" providerId="LiveId" clId="{B47B54B5-320B-4FDB-9AE0-ED191F9A01D5}" dt="2019-02-18T21:07:11.849" v="10514"/>
          <ac:cxnSpMkLst>
            <pc:docMk/>
            <pc:sldMk cId="419190671" sldId="695"/>
            <ac:cxnSpMk id="39" creationId="{2044BA3A-5A4B-401E-B18D-F9EE89323050}"/>
          </ac:cxnSpMkLst>
        </pc:cxnChg>
        <pc:cxnChg chg="add del mod">
          <ac:chgData name="Hermann Rodrigues" userId="236519ba8bb9b40d" providerId="LiveId" clId="{B47B54B5-320B-4FDB-9AE0-ED191F9A01D5}" dt="2019-02-18T23:15:55.847" v="10652" actId="478"/>
          <ac:cxnSpMkLst>
            <pc:docMk/>
            <pc:sldMk cId="419190671" sldId="695"/>
            <ac:cxnSpMk id="41" creationId="{0A9A328C-78F6-4539-AED5-3D6629A908D5}"/>
          </ac:cxnSpMkLst>
        </pc:cxnChg>
        <pc:cxnChg chg="add mod">
          <ac:chgData name="Hermann Rodrigues" userId="236519ba8bb9b40d" providerId="LiveId" clId="{B47B54B5-320B-4FDB-9AE0-ED191F9A01D5}" dt="2019-02-18T21:07:37.980" v="10520" actId="14100"/>
          <ac:cxnSpMkLst>
            <pc:docMk/>
            <pc:sldMk cId="419190671" sldId="695"/>
            <ac:cxnSpMk id="42" creationId="{2494695B-FAF8-4A71-AE5D-16729E2BE3A2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1:08:58.214" v="10527" actId="14100"/>
        <pc:sldMkLst>
          <pc:docMk/>
          <pc:sldMk cId="3806190309" sldId="696"/>
        </pc:sldMkLst>
        <pc:spChg chg="add del">
          <ac:chgData name="Hermann Rodrigues" userId="236519ba8bb9b40d" providerId="LiveId" clId="{B47B54B5-320B-4FDB-9AE0-ED191F9A01D5}" dt="2019-02-18T21:08:44.115" v="10523" actId="478"/>
          <ac:spMkLst>
            <pc:docMk/>
            <pc:sldMk cId="3806190309" sldId="696"/>
            <ac:spMk id="31" creationId="{A323A11B-6159-41B3-A018-9491E46284FC}"/>
          </ac:spMkLst>
        </pc:spChg>
        <pc:spChg chg="add del">
          <ac:chgData name="Hermann Rodrigues" userId="236519ba8bb9b40d" providerId="LiveId" clId="{B47B54B5-320B-4FDB-9AE0-ED191F9A01D5}" dt="2019-02-18T21:08:44.115" v="10523" actId="478"/>
          <ac:spMkLst>
            <pc:docMk/>
            <pc:sldMk cId="3806190309" sldId="696"/>
            <ac:spMk id="33" creationId="{66FA0FB3-3F51-47CE-8792-FEBFFBC0D6A6}"/>
          </ac:spMkLst>
        </pc:spChg>
        <pc:spChg chg="add del">
          <ac:chgData name="Hermann Rodrigues" userId="236519ba8bb9b40d" providerId="LiveId" clId="{B47B54B5-320B-4FDB-9AE0-ED191F9A01D5}" dt="2019-02-18T21:08:40.851" v="10522"/>
          <ac:spMkLst>
            <pc:docMk/>
            <pc:sldMk cId="3806190309" sldId="696"/>
            <ac:spMk id="35" creationId="{DC8D4659-E29D-40E3-98AB-E12638E40605}"/>
          </ac:spMkLst>
        </pc:spChg>
        <pc:spChg chg="add del">
          <ac:chgData name="Hermann Rodrigues" userId="236519ba8bb9b40d" providerId="LiveId" clId="{B47B54B5-320B-4FDB-9AE0-ED191F9A01D5}" dt="2019-02-18T21:08:40.851" v="10522"/>
          <ac:spMkLst>
            <pc:docMk/>
            <pc:sldMk cId="3806190309" sldId="696"/>
            <ac:spMk id="37" creationId="{453C147D-D8C0-40FE-A9E1-414F5DDB1EF1}"/>
          </ac:spMkLst>
        </pc:spChg>
        <pc:spChg chg="add del">
          <ac:chgData name="Hermann Rodrigues" userId="236519ba8bb9b40d" providerId="LiveId" clId="{B47B54B5-320B-4FDB-9AE0-ED191F9A01D5}" dt="2019-02-18T21:08:40.851" v="10522"/>
          <ac:spMkLst>
            <pc:docMk/>
            <pc:sldMk cId="3806190309" sldId="696"/>
            <ac:spMk id="40" creationId="{5F9C5331-5CDC-45AC-9847-DAEFE572FAAF}"/>
          </ac:spMkLst>
        </pc:spChg>
        <pc:spChg chg="add">
          <ac:chgData name="Hermann Rodrigues" userId="236519ba8bb9b40d" providerId="LiveId" clId="{B47B54B5-320B-4FDB-9AE0-ED191F9A01D5}" dt="2019-02-18T21:08:44.878" v="10524"/>
          <ac:spMkLst>
            <pc:docMk/>
            <pc:sldMk cId="3806190309" sldId="696"/>
            <ac:spMk id="44" creationId="{267B6DA6-6CCF-4B52-9441-1A7EB4E5F9D7}"/>
          </ac:spMkLst>
        </pc:spChg>
        <pc:spChg chg="add">
          <ac:chgData name="Hermann Rodrigues" userId="236519ba8bb9b40d" providerId="LiveId" clId="{B47B54B5-320B-4FDB-9AE0-ED191F9A01D5}" dt="2019-02-18T21:08:44.878" v="10524"/>
          <ac:spMkLst>
            <pc:docMk/>
            <pc:sldMk cId="3806190309" sldId="696"/>
            <ac:spMk id="46" creationId="{FDBA76E9-F7BA-4982-AF58-F47172C49A0A}"/>
          </ac:spMkLst>
        </pc:spChg>
        <pc:spChg chg="mod">
          <ac:chgData name="Hermann Rodrigues" userId="236519ba8bb9b40d" providerId="LiveId" clId="{B47B54B5-320B-4FDB-9AE0-ED191F9A01D5}" dt="2019-02-18T18:16:51.192" v="8024" actId="1038"/>
          <ac:spMkLst>
            <pc:docMk/>
            <pc:sldMk cId="3806190309" sldId="696"/>
            <ac:spMk id="58" creationId="{7FDAD84A-3102-47D2-82CB-9BB970D7CADE}"/>
          </ac:spMkLst>
        </pc:spChg>
        <pc:spChg chg="del">
          <ac:chgData name="Hermann Rodrigues" userId="236519ba8bb9b40d" providerId="LiveId" clId="{B47B54B5-320B-4FDB-9AE0-ED191F9A01D5}" dt="2019-02-18T18:24:00.976" v="8175" actId="478"/>
          <ac:spMkLst>
            <pc:docMk/>
            <pc:sldMk cId="3806190309" sldId="696"/>
            <ac:spMk id="62" creationId="{C04A3721-0B66-4DB8-A2E6-7C7947F449FF}"/>
          </ac:spMkLst>
        </pc:spChg>
        <pc:spChg chg="add">
          <ac:chgData name="Hermann Rodrigues" userId="236519ba8bb9b40d" providerId="LiveId" clId="{B47B54B5-320B-4FDB-9AE0-ED191F9A01D5}" dt="2019-02-18T21:08:44.878" v="10524"/>
          <ac:spMkLst>
            <pc:docMk/>
            <pc:sldMk cId="3806190309" sldId="696"/>
            <ac:spMk id="63" creationId="{9E5AF0AD-6ACC-402B-A41B-1EE90040CAAF}"/>
          </ac:spMkLst>
        </pc:spChg>
        <pc:picChg chg="mod">
          <ac:chgData name="Hermann Rodrigues" userId="236519ba8bb9b40d" providerId="LiveId" clId="{B47B54B5-320B-4FDB-9AE0-ED191F9A01D5}" dt="2019-02-18T18:16:34.928" v="7880" actId="108"/>
          <ac:picMkLst>
            <pc:docMk/>
            <pc:sldMk cId="3806190309" sldId="696"/>
            <ac:picMk id="23" creationId="{72CA653A-CFF6-46D1-91DA-05C5DED23D1B}"/>
          </ac:picMkLst>
        </pc:picChg>
        <pc:picChg chg="add del">
          <ac:chgData name="Hermann Rodrigues" userId="236519ba8bb9b40d" providerId="LiveId" clId="{B47B54B5-320B-4FDB-9AE0-ED191F9A01D5}" dt="2019-02-18T21:08:44.115" v="10523" actId="478"/>
          <ac:picMkLst>
            <pc:docMk/>
            <pc:sldMk cId="3806190309" sldId="696"/>
            <ac:picMk id="26" creationId="{7C2085DA-5257-48BF-9D3D-BACBE9E72D00}"/>
          </ac:picMkLst>
        </pc:picChg>
        <pc:picChg chg="add del">
          <ac:chgData name="Hermann Rodrigues" userId="236519ba8bb9b40d" providerId="LiveId" clId="{B47B54B5-320B-4FDB-9AE0-ED191F9A01D5}" dt="2019-02-18T21:08:44.115" v="10523" actId="478"/>
          <ac:picMkLst>
            <pc:docMk/>
            <pc:sldMk cId="3806190309" sldId="696"/>
            <ac:picMk id="32" creationId="{C3E55DD4-8FCF-45A3-A060-91BDEAA8676B}"/>
          </ac:picMkLst>
        </pc:picChg>
        <pc:picChg chg="add del">
          <ac:chgData name="Hermann Rodrigues" userId="236519ba8bb9b40d" providerId="LiveId" clId="{B47B54B5-320B-4FDB-9AE0-ED191F9A01D5}" dt="2019-02-18T21:08:40.851" v="10522"/>
          <ac:picMkLst>
            <pc:docMk/>
            <pc:sldMk cId="3806190309" sldId="696"/>
            <ac:picMk id="34" creationId="{4688E5E4-36C5-45DB-AD07-FF547C526B4F}"/>
          </ac:picMkLst>
        </pc:picChg>
        <pc:picChg chg="add del">
          <ac:chgData name="Hermann Rodrigues" userId="236519ba8bb9b40d" providerId="LiveId" clId="{B47B54B5-320B-4FDB-9AE0-ED191F9A01D5}" dt="2019-02-18T21:08:40.851" v="10522"/>
          <ac:picMkLst>
            <pc:docMk/>
            <pc:sldMk cId="3806190309" sldId="696"/>
            <ac:picMk id="36" creationId="{F1DC688C-CD2D-47E8-8440-E4CD8CDD6903}"/>
          </ac:picMkLst>
        </pc:picChg>
        <pc:picChg chg="add">
          <ac:chgData name="Hermann Rodrigues" userId="236519ba8bb9b40d" providerId="LiveId" clId="{B47B54B5-320B-4FDB-9AE0-ED191F9A01D5}" dt="2019-02-18T21:08:44.878" v="10524"/>
          <ac:picMkLst>
            <pc:docMk/>
            <pc:sldMk cId="3806190309" sldId="696"/>
            <ac:picMk id="43" creationId="{C77342CE-5B3B-4E11-8132-75EF405B234E}"/>
          </ac:picMkLst>
        </pc:picChg>
        <pc:picChg chg="add">
          <ac:chgData name="Hermann Rodrigues" userId="236519ba8bb9b40d" providerId="LiveId" clId="{B47B54B5-320B-4FDB-9AE0-ED191F9A01D5}" dt="2019-02-18T21:08:44.878" v="10524"/>
          <ac:picMkLst>
            <pc:docMk/>
            <pc:sldMk cId="3806190309" sldId="696"/>
            <ac:picMk id="45" creationId="{18588461-7EEA-4012-800E-C99E1A09EA55}"/>
          </ac:picMkLst>
        </pc:picChg>
        <pc:picChg chg="mod">
          <ac:chgData name="Hermann Rodrigues" userId="236519ba8bb9b40d" providerId="LiveId" clId="{B47B54B5-320B-4FDB-9AE0-ED191F9A01D5}" dt="2019-02-18T18:16:51.192" v="8024" actId="1038"/>
          <ac:picMkLst>
            <pc:docMk/>
            <pc:sldMk cId="3806190309" sldId="696"/>
            <ac:picMk id="47" creationId="{FD46D0B0-0219-4A1E-A384-0ADBB420447A}"/>
          </ac:picMkLst>
        </pc:picChg>
        <pc:picChg chg="del">
          <ac:chgData name="Hermann Rodrigues" userId="236519ba8bb9b40d" providerId="LiveId" clId="{B47B54B5-320B-4FDB-9AE0-ED191F9A01D5}" dt="2019-02-18T18:23:58.638" v="8174" actId="478"/>
          <ac:picMkLst>
            <pc:docMk/>
            <pc:sldMk cId="3806190309" sldId="696"/>
            <ac:picMk id="61" creationId="{C627C311-C883-412C-B52E-D3FAE5C7EC17}"/>
          </ac:picMkLst>
        </pc:picChg>
        <pc:cxnChg chg="add del">
          <ac:chgData name="Hermann Rodrigues" userId="236519ba8bb9b40d" providerId="LiveId" clId="{B47B54B5-320B-4FDB-9AE0-ED191F9A01D5}" dt="2019-02-18T21:08:40.851" v="10522"/>
          <ac:cxnSpMkLst>
            <pc:docMk/>
            <pc:sldMk cId="3806190309" sldId="696"/>
            <ac:cxnSpMk id="38" creationId="{A79F5A28-DE7F-4F16-9378-2719B3C1B563}"/>
          </ac:cxnSpMkLst>
        </pc:cxnChg>
        <pc:cxnChg chg="add del">
          <ac:chgData name="Hermann Rodrigues" userId="236519ba8bb9b40d" providerId="LiveId" clId="{B47B54B5-320B-4FDB-9AE0-ED191F9A01D5}" dt="2019-02-18T21:08:40.851" v="10522"/>
          <ac:cxnSpMkLst>
            <pc:docMk/>
            <pc:sldMk cId="3806190309" sldId="696"/>
            <ac:cxnSpMk id="39" creationId="{5D2FA553-B46A-4B6A-BDCF-D53001448EC9}"/>
          </ac:cxnSpMkLst>
        </pc:cxnChg>
        <pc:cxnChg chg="add del">
          <ac:chgData name="Hermann Rodrigues" userId="236519ba8bb9b40d" providerId="LiveId" clId="{B47B54B5-320B-4FDB-9AE0-ED191F9A01D5}" dt="2019-02-18T21:08:40.851" v="10522"/>
          <ac:cxnSpMkLst>
            <pc:docMk/>
            <pc:sldMk cId="3806190309" sldId="696"/>
            <ac:cxnSpMk id="41" creationId="{4F25D715-9304-4CAC-B15D-5C1C53E0B218}"/>
          </ac:cxnSpMkLst>
        </pc:cxnChg>
        <pc:cxnChg chg="add del">
          <ac:chgData name="Hermann Rodrigues" userId="236519ba8bb9b40d" providerId="LiveId" clId="{B47B54B5-320B-4FDB-9AE0-ED191F9A01D5}" dt="2019-02-18T21:08:40.851" v="10522"/>
          <ac:cxnSpMkLst>
            <pc:docMk/>
            <pc:sldMk cId="3806190309" sldId="696"/>
            <ac:cxnSpMk id="42" creationId="{DE2E1D20-1B8E-404F-B9EF-29C7DAAC0B78}"/>
          </ac:cxnSpMkLst>
        </pc:cxnChg>
        <pc:cxnChg chg="add">
          <ac:chgData name="Hermann Rodrigues" userId="236519ba8bb9b40d" providerId="LiveId" clId="{B47B54B5-320B-4FDB-9AE0-ED191F9A01D5}" dt="2019-02-18T21:08:44.878" v="10524"/>
          <ac:cxnSpMkLst>
            <pc:docMk/>
            <pc:sldMk cId="3806190309" sldId="696"/>
            <ac:cxnSpMk id="59" creationId="{2A26E193-1602-4C25-9698-03B66974307F}"/>
          </ac:cxnSpMkLst>
        </pc:cxnChg>
        <pc:cxnChg chg="add">
          <ac:chgData name="Hermann Rodrigues" userId="236519ba8bb9b40d" providerId="LiveId" clId="{B47B54B5-320B-4FDB-9AE0-ED191F9A01D5}" dt="2019-02-18T21:08:44.878" v="10524"/>
          <ac:cxnSpMkLst>
            <pc:docMk/>
            <pc:sldMk cId="3806190309" sldId="696"/>
            <ac:cxnSpMk id="60" creationId="{361CA78E-A630-4969-BAB7-DE2564DAE271}"/>
          </ac:cxnSpMkLst>
        </pc:cxnChg>
        <pc:cxnChg chg="add">
          <ac:chgData name="Hermann Rodrigues" userId="236519ba8bb9b40d" providerId="LiveId" clId="{B47B54B5-320B-4FDB-9AE0-ED191F9A01D5}" dt="2019-02-18T21:08:44.878" v="10524"/>
          <ac:cxnSpMkLst>
            <pc:docMk/>
            <pc:sldMk cId="3806190309" sldId="696"/>
            <ac:cxnSpMk id="64" creationId="{21C41AAF-A171-46EE-BBD5-A329890B702B}"/>
          </ac:cxnSpMkLst>
        </pc:cxnChg>
        <pc:cxnChg chg="add">
          <ac:chgData name="Hermann Rodrigues" userId="236519ba8bb9b40d" providerId="LiveId" clId="{B47B54B5-320B-4FDB-9AE0-ED191F9A01D5}" dt="2019-02-18T21:08:44.878" v="10524"/>
          <ac:cxnSpMkLst>
            <pc:docMk/>
            <pc:sldMk cId="3806190309" sldId="696"/>
            <ac:cxnSpMk id="65" creationId="{C7201187-1FF6-4980-8230-C5CCD4097FB1}"/>
          </ac:cxnSpMkLst>
        </pc:cxnChg>
        <pc:cxnChg chg="add mod">
          <ac:chgData name="Hermann Rodrigues" userId="236519ba8bb9b40d" providerId="LiveId" clId="{B47B54B5-320B-4FDB-9AE0-ED191F9A01D5}" dt="2019-02-18T21:08:58.214" v="10527" actId="14100"/>
          <ac:cxnSpMkLst>
            <pc:docMk/>
            <pc:sldMk cId="3806190309" sldId="696"/>
            <ac:cxnSpMk id="66" creationId="{BCF23DAD-09DF-4CEF-A71C-CE21244DCCFB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1:10:34.554" v="10538" actId="14100"/>
        <pc:sldMkLst>
          <pc:docMk/>
          <pc:sldMk cId="360988746" sldId="697"/>
        </pc:sldMkLst>
        <pc:spChg chg="add del">
          <ac:chgData name="Hermann Rodrigues" userId="236519ba8bb9b40d" providerId="LiveId" clId="{B47B54B5-320B-4FDB-9AE0-ED191F9A01D5}" dt="2019-02-18T21:09:19.732" v="10529" actId="478"/>
          <ac:spMkLst>
            <pc:docMk/>
            <pc:sldMk cId="360988746" sldId="697"/>
            <ac:spMk id="31" creationId="{B2907BDC-1C2F-4930-B40D-21B5E714486A}"/>
          </ac:spMkLst>
        </pc:spChg>
        <pc:spChg chg="add del">
          <ac:chgData name="Hermann Rodrigues" userId="236519ba8bb9b40d" providerId="LiveId" clId="{B47B54B5-320B-4FDB-9AE0-ED191F9A01D5}" dt="2019-02-18T21:09:19.732" v="10529" actId="478"/>
          <ac:spMkLst>
            <pc:docMk/>
            <pc:sldMk cId="360988746" sldId="697"/>
            <ac:spMk id="33" creationId="{225083DC-DE4E-4F27-AB56-4D70753C5DD2}"/>
          </ac:spMkLst>
        </pc:spChg>
        <pc:spChg chg="add">
          <ac:chgData name="Hermann Rodrigues" userId="236519ba8bb9b40d" providerId="LiveId" clId="{B47B54B5-320B-4FDB-9AE0-ED191F9A01D5}" dt="2019-02-18T21:09:20.980" v="10530"/>
          <ac:spMkLst>
            <pc:docMk/>
            <pc:sldMk cId="360988746" sldId="697"/>
            <ac:spMk id="35" creationId="{6EF6E65B-B6FE-4882-8A19-2C37B722FB73}"/>
          </ac:spMkLst>
        </pc:spChg>
        <pc:spChg chg="add">
          <ac:chgData name="Hermann Rodrigues" userId="236519ba8bb9b40d" providerId="LiveId" clId="{B47B54B5-320B-4FDB-9AE0-ED191F9A01D5}" dt="2019-02-18T21:09:20.980" v="10530"/>
          <ac:spMkLst>
            <pc:docMk/>
            <pc:sldMk cId="360988746" sldId="697"/>
            <ac:spMk id="36" creationId="{60CCD628-FE17-42A6-B3F2-5EDCE010C1F9}"/>
          </ac:spMkLst>
        </pc:spChg>
        <pc:spChg chg="add">
          <ac:chgData name="Hermann Rodrigues" userId="236519ba8bb9b40d" providerId="LiveId" clId="{B47B54B5-320B-4FDB-9AE0-ED191F9A01D5}" dt="2019-02-18T21:09:20.980" v="10530"/>
          <ac:spMkLst>
            <pc:docMk/>
            <pc:sldMk cId="360988746" sldId="697"/>
            <ac:spMk id="39" creationId="{41988692-B768-4431-909C-E7EE52A42C96}"/>
          </ac:spMkLst>
        </pc:spChg>
        <pc:spChg chg="mod">
          <ac:chgData name="Hermann Rodrigues" userId="236519ba8bb9b40d" providerId="LiveId" clId="{B47B54B5-320B-4FDB-9AE0-ED191F9A01D5}" dt="2019-02-18T18:17:23.908" v="8027" actId="1076"/>
          <ac:spMkLst>
            <pc:docMk/>
            <pc:sldMk cId="360988746" sldId="697"/>
            <ac:spMk id="53" creationId="{0DF747CF-E6A0-4C79-AAC3-0DE957CCC083}"/>
          </ac:spMkLst>
        </pc:spChg>
        <pc:spChg chg="del">
          <ac:chgData name="Hermann Rodrigues" userId="236519ba8bb9b40d" providerId="LiveId" clId="{B47B54B5-320B-4FDB-9AE0-ED191F9A01D5}" dt="2019-02-18T18:24:06.822" v="8177" actId="478"/>
          <ac:spMkLst>
            <pc:docMk/>
            <pc:sldMk cId="360988746" sldId="697"/>
            <ac:spMk id="62" creationId="{C04A3721-0B66-4DB8-A2E6-7C7947F449FF}"/>
          </ac:spMkLst>
        </pc:spChg>
        <pc:picChg chg="mod">
          <ac:chgData name="Hermann Rodrigues" userId="236519ba8bb9b40d" providerId="LiveId" clId="{B47B54B5-320B-4FDB-9AE0-ED191F9A01D5}" dt="2019-02-18T18:17:16.959" v="8026" actId="108"/>
          <ac:picMkLst>
            <pc:docMk/>
            <pc:sldMk cId="360988746" sldId="697"/>
            <ac:picMk id="25" creationId="{1197314B-2CD0-43CE-B6F9-A7D17D41B7D6}"/>
          </ac:picMkLst>
        </pc:picChg>
        <pc:picChg chg="add del">
          <ac:chgData name="Hermann Rodrigues" userId="236519ba8bb9b40d" providerId="LiveId" clId="{B47B54B5-320B-4FDB-9AE0-ED191F9A01D5}" dt="2019-02-18T21:09:17.062" v="10528" actId="478"/>
          <ac:picMkLst>
            <pc:docMk/>
            <pc:sldMk cId="360988746" sldId="697"/>
            <ac:picMk id="26" creationId="{11EA6DE5-78E2-4629-90A6-63CEF8523B72}"/>
          </ac:picMkLst>
        </pc:picChg>
        <pc:picChg chg="add del">
          <ac:chgData name="Hermann Rodrigues" userId="236519ba8bb9b40d" providerId="LiveId" clId="{B47B54B5-320B-4FDB-9AE0-ED191F9A01D5}" dt="2019-02-18T21:09:17.062" v="10528" actId="478"/>
          <ac:picMkLst>
            <pc:docMk/>
            <pc:sldMk cId="360988746" sldId="697"/>
            <ac:picMk id="32" creationId="{084AA49A-5023-4E7C-A285-1300ED70683B}"/>
          </ac:picMkLst>
        </pc:picChg>
        <pc:picChg chg="add">
          <ac:chgData name="Hermann Rodrigues" userId="236519ba8bb9b40d" providerId="LiveId" clId="{B47B54B5-320B-4FDB-9AE0-ED191F9A01D5}" dt="2019-02-18T21:09:20.980" v="10530"/>
          <ac:picMkLst>
            <pc:docMk/>
            <pc:sldMk cId="360988746" sldId="697"/>
            <ac:picMk id="34" creationId="{9B8E0561-9895-4F4B-BD8A-B1E0E5154F10}"/>
          </ac:picMkLst>
        </pc:picChg>
        <pc:picChg chg="add ord">
          <ac:chgData name="Hermann Rodrigues" userId="236519ba8bb9b40d" providerId="LiveId" clId="{B47B54B5-320B-4FDB-9AE0-ED191F9A01D5}" dt="2019-02-18T21:09:33.350" v="10532" actId="167"/>
          <ac:picMkLst>
            <pc:docMk/>
            <pc:sldMk cId="360988746" sldId="697"/>
            <ac:picMk id="43" creationId="{ABE237A0-7ACF-4D04-9138-6EBD4CB632D0}"/>
          </ac:picMkLst>
        </pc:picChg>
        <pc:picChg chg="mod">
          <ac:chgData name="Hermann Rodrigues" userId="236519ba8bb9b40d" providerId="LiveId" clId="{B47B54B5-320B-4FDB-9AE0-ED191F9A01D5}" dt="2019-02-18T18:17:23.908" v="8027" actId="1076"/>
          <ac:picMkLst>
            <pc:docMk/>
            <pc:sldMk cId="360988746" sldId="697"/>
            <ac:picMk id="50" creationId="{7341317A-B0CD-4A53-8BE6-490708423A74}"/>
          </ac:picMkLst>
        </pc:picChg>
        <pc:picChg chg="del">
          <ac:chgData name="Hermann Rodrigues" userId="236519ba8bb9b40d" providerId="LiveId" clId="{B47B54B5-320B-4FDB-9AE0-ED191F9A01D5}" dt="2019-02-18T18:24:06.822" v="8177" actId="478"/>
          <ac:picMkLst>
            <pc:docMk/>
            <pc:sldMk cId="360988746" sldId="697"/>
            <ac:picMk id="61" creationId="{C627C311-C883-412C-B52E-D3FAE5C7EC17}"/>
          </ac:picMkLst>
        </pc:picChg>
        <pc:cxnChg chg="add">
          <ac:chgData name="Hermann Rodrigues" userId="236519ba8bb9b40d" providerId="LiveId" clId="{B47B54B5-320B-4FDB-9AE0-ED191F9A01D5}" dt="2019-02-18T21:09:20.980" v="10530"/>
          <ac:cxnSpMkLst>
            <pc:docMk/>
            <pc:sldMk cId="360988746" sldId="697"/>
            <ac:cxnSpMk id="37" creationId="{1002F87C-55B0-4BD3-A64C-9C850880089B}"/>
          </ac:cxnSpMkLst>
        </pc:cxnChg>
        <pc:cxnChg chg="add">
          <ac:chgData name="Hermann Rodrigues" userId="236519ba8bb9b40d" providerId="LiveId" clId="{B47B54B5-320B-4FDB-9AE0-ED191F9A01D5}" dt="2019-02-18T21:09:20.980" v="10530"/>
          <ac:cxnSpMkLst>
            <pc:docMk/>
            <pc:sldMk cId="360988746" sldId="697"/>
            <ac:cxnSpMk id="38" creationId="{142A05E6-4934-4EA5-844A-8E3A45936EC8}"/>
          </ac:cxnSpMkLst>
        </pc:cxnChg>
        <pc:cxnChg chg="add">
          <ac:chgData name="Hermann Rodrigues" userId="236519ba8bb9b40d" providerId="LiveId" clId="{B47B54B5-320B-4FDB-9AE0-ED191F9A01D5}" dt="2019-02-18T21:09:20.980" v="10530"/>
          <ac:cxnSpMkLst>
            <pc:docMk/>
            <pc:sldMk cId="360988746" sldId="697"/>
            <ac:cxnSpMk id="40" creationId="{812C0906-E351-45EF-82FA-3D692E4A4F86}"/>
          </ac:cxnSpMkLst>
        </pc:cxnChg>
        <pc:cxnChg chg="add">
          <ac:chgData name="Hermann Rodrigues" userId="236519ba8bb9b40d" providerId="LiveId" clId="{B47B54B5-320B-4FDB-9AE0-ED191F9A01D5}" dt="2019-02-18T21:09:20.980" v="10530"/>
          <ac:cxnSpMkLst>
            <pc:docMk/>
            <pc:sldMk cId="360988746" sldId="697"/>
            <ac:cxnSpMk id="41" creationId="{CBCFD502-2F11-485D-A4A4-646FB974CD0D}"/>
          </ac:cxnSpMkLst>
        </pc:cxnChg>
        <pc:cxnChg chg="add mod">
          <ac:chgData name="Hermann Rodrigues" userId="236519ba8bb9b40d" providerId="LiveId" clId="{B47B54B5-320B-4FDB-9AE0-ED191F9A01D5}" dt="2019-02-18T21:10:34.554" v="10538" actId="14100"/>
          <ac:cxnSpMkLst>
            <pc:docMk/>
            <pc:sldMk cId="360988746" sldId="697"/>
            <ac:cxnSpMk id="42" creationId="{19327AAB-769C-4FAC-AF49-F5042CD5FD4B}"/>
          </ac:cxnSpMkLst>
        </pc:cxnChg>
        <pc:cxnChg chg="add mod">
          <ac:chgData name="Hermann Rodrigues" userId="236519ba8bb9b40d" providerId="LiveId" clId="{B47B54B5-320B-4FDB-9AE0-ED191F9A01D5}" dt="2019-02-18T21:10:29.098" v="10537" actId="14100"/>
          <ac:cxnSpMkLst>
            <pc:docMk/>
            <pc:sldMk cId="360988746" sldId="697"/>
            <ac:cxnSpMk id="44" creationId="{5EE073D8-BE88-48AA-B05F-BE070690FC47}"/>
          </ac:cxnSpMkLst>
        </pc:cxnChg>
      </pc:sldChg>
      <pc:sldChg chg="addSp delSp add del modNotesTx">
        <pc:chgData name="Hermann Rodrigues" userId="236519ba8bb9b40d" providerId="LiveId" clId="{B47B54B5-320B-4FDB-9AE0-ED191F9A01D5}" dt="2019-02-18T21:10:02.893" v="10533" actId="2696"/>
        <pc:sldMkLst>
          <pc:docMk/>
          <pc:sldMk cId="1562984780" sldId="698"/>
        </pc:sldMkLst>
        <pc:spChg chg="add">
          <ac:chgData name="Hermann Rodrigues" userId="236519ba8bb9b40d" providerId="LiveId" clId="{B47B54B5-320B-4FDB-9AE0-ED191F9A01D5}" dt="2019-02-18T18:24:13.590" v="8180"/>
          <ac:spMkLst>
            <pc:docMk/>
            <pc:sldMk cId="1562984780" sldId="698"/>
            <ac:spMk id="31" creationId="{40F03F8C-351C-42E8-989D-AF7C257604BB}"/>
          </ac:spMkLst>
        </pc:spChg>
        <pc:spChg chg="add">
          <ac:chgData name="Hermann Rodrigues" userId="236519ba8bb9b40d" providerId="LiveId" clId="{B47B54B5-320B-4FDB-9AE0-ED191F9A01D5}" dt="2019-02-18T18:24:13.590" v="8180"/>
          <ac:spMkLst>
            <pc:docMk/>
            <pc:sldMk cId="1562984780" sldId="698"/>
            <ac:spMk id="33" creationId="{77E9486E-B57B-4A1D-82B0-16D52C97B818}"/>
          </ac:spMkLst>
        </pc:spChg>
        <pc:spChg chg="del">
          <ac:chgData name="Hermann Rodrigues" userId="236519ba8bb9b40d" providerId="LiveId" clId="{B47B54B5-320B-4FDB-9AE0-ED191F9A01D5}" dt="2019-02-18T18:24:13.003" v="8179" actId="478"/>
          <ac:spMkLst>
            <pc:docMk/>
            <pc:sldMk cId="1562984780" sldId="698"/>
            <ac:spMk id="62" creationId="{C04A3721-0B66-4DB8-A2E6-7C7947F449FF}"/>
          </ac:spMkLst>
        </pc:spChg>
        <pc:picChg chg="add">
          <ac:chgData name="Hermann Rodrigues" userId="236519ba8bb9b40d" providerId="LiveId" clId="{B47B54B5-320B-4FDB-9AE0-ED191F9A01D5}" dt="2019-02-18T18:24:13.590" v="8180"/>
          <ac:picMkLst>
            <pc:docMk/>
            <pc:sldMk cId="1562984780" sldId="698"/>
            <ac:picMk id="26" creationId="{8EA3DEDF-2036-43B0-9E6A-020241FB44FD}"/>
          </ac:picMkLst>
        </pc:picChg>
        <pc:picChg chg="add">
          <ac:chgData name="Hermann Rodrigues" userId="236519ba8bb9b40d" providerId="LiveId" clId="{B47B54B5-320B-4FDB-9AE0-ED191F9A01D5}" dt="2019-02-18T18:24:13.590" v="8180"/>
          <ac:picMkLst>
            <pc:docMk/>
            <pc:sldMk cId="1562984780" sldId="698"/>
            <ac:picMk id="32" creationId="{40EB53B6-5A4D-421A-8979-2B95239968EC}"/>
          </ac:picMkLst>
        </pc:picChg>
        <pc:picChg chg="del">
          <ac:chgData name="Hermann Rodrigues" userId="236519ba8bb9b40d" providerId="LiveId" clId="{B47B54B5-320B-4FDB-9AE0-ED191F9A01D5}" dt="2019-02-18T18:24:13.003" v="8179" actId="478"/>
          <ac:picMkLst>
            <pc:docMk/>
            <pc:sldMk cId="1562984780" sldId="698"/>
            <ac:picMk id="61" creationId="{C627C311-C883-412C-B52E-D3FAE5C7EC17}"/>
          </ac:picMkLst>
        </pc:picChg>
      </pc:sldChg>
      <pc:sldChg chg="addSp delSp modSp add setBg modNotesTx">
        <pc:chgData name="Hermann Rodrigues" userId="236519ba8bb9b40d" providerId="LiveId" clId="{B47B54B5-320B-4FDB-9AE0-ED191F9A01D5}" dt="2019-02-19T00:03:04.123" v="11477" actId="1076"/>
        <pc:sldMkLst>
          <pc:docMk/>
          <pc:sldMk cId="356097870" sldId="699"/>
        </pc:sldMkLst>
        <pc:spChg chg="del">
          <ac:chgData name="Hermann Rodrigues" userId="236519ba8bb9b40d" providerId="LiveId" clId="{B47B54B5-320B-4FDB-9AE0-ED191F9A01D5}" dt="2019-02-18T23:03:14.955" v="10539" actId="478"/>
          <ac:spMkLst>
            <pc:docMk/>
            <pc:sldMk cId="356097870" sldId="699"/>
            <ac:spMk id="31" creationId="{40F03F8C-351C-42E8-989D-AF7C257604BB}"/>
          </ac:spMkLst>
        </pc:spChg>
        <pc:spChg chg="del">
          <ac:chgData name="Hermann Rodrigues" userId="236519ba8bb9b40d" providerId="LiveId" clId="{B47B54B5-320B-4FDB-9AE0-ED191F9A01D5}" dt="2019-02-18T23:03:14.955" v="10539" actId="478"/>
          <ac:spMkLst>
            <pc:docMk/>
            <pc:sldMk cId="356097870" sldId="699"/>
            <ac:spMk id="33" creationId="{77E9486E-B57B-4A1D-82B0-16D52C97B818}"/>
          </ac:spMkLst>
        </pc:spChg>
        <pc:spChg chg="add">
          <ac:chgData name="Hermann Rodrigues" userId="236519ba8bb9b40d" providerId="LiveId" clId="{B47B54B5-320B-4FDB-9AE0-ED191F9A01D5}" dt="2019-02-18T23:03:16.970" v="10540"/>
          <ac:spMkLst>
            <pc:docMk/>
            <pc:sldMk cId="356097870" sldId="699"/>
            <ac:spMk id="36" creationId="{355169FB-BC8E-4435-97D0-AD0FF289657B}"/>
          </ac:spMkLst>
        </pc:spChg>
        <pc:spChg chg="add">
          <ac:chgData name="Hermann Rodrigues" userId="236519ba8bb9b40d" providerId="LiveId" clId="{B47B54B5-320B-4FDB-9AE0-ED191F9A01D5}" dt="2019-02-18T23:03:16.970" v="10540"/>
          <ac:spMkLst>
            <pc:docMk/>
            <pc:sldMk cId="356097870" sldId="699"/>
            <ac:spMk id="37" creationId="{37FCE831-A04C-40BA-86C2-B5439FFFC648}"/>
          </ac:spMkLst>
        </pc:spChg>
        <pc:spChg chg="add mod">
          <ac:chgData name="Hermann Rodrigues" userId="236519ba8bb9b40d" providerId="LiveId" clId="{B47B54B5-320B-4FDB-9AE0-ED191F9A01D5}" dt="2019-02-18T23:21:36.452" v="10813" actId="1076"/>
          <ac:spMkLst>
            <pc:docMk/>
            <pc:sldMk cId="356097870" sldId="699"/>
            <ac:spMk id="40" creationId="{406C052B-B902-4D03-962C-F694C4095E78}"/>
          </ac:spMkLst>
        </pc:spChg>
        <pc:spChg chg="del">
          <ac:chgData name="Hermann Rodrigues" userId="236519ba8bb9b40d" providerId="LiveId" clId="{B47B54B5-320B-4FDB-9AE0-ED191F9A01D5}" dt="2019-02-18T18:27:02.882" v="8184" actId="478"/>
          <ac:spMkLst>
            <pc:docMk/>
            <pc:sldMk cId="356097870" sldId="699"/>
            <ac:spMk id="52" creationId="{59DEBE1E-4F1A-4EF8-ADD8-3777CE076A41}"/>
          </ac:spMkLst>
        </pc:spChg>
        <pc:spChg chg="del">
          <ac:chgData name="Hermann Rodrigues" userId="236519ba8bb9b40d" providerId="LiveId" clId="{B47B54B5-320B-4FDB-9AE0-ED191F9A01D5}" dt="2019-02-18T18:27:15.196" v="8186" actId="478"/>
          <ac:spMkLst>
            <pc:docMk/>
            <pc:sldMk cId="356097870" sldId="699"/>
            <ac:spMk id="53" creationId="{0DF747CF-E6A0-4C79-AAC3-0DE957CCC083}"/>
          </ac:spMkLst>
        </pc:spChg>
        <pc:spChg chg="del">
          <ac:chgData name="Hermann Rodrigues" userId="236519ba8bb9b40d" providerId="LiveId" clId="{B47B54B5-320B-4FDB-9AE0-ED191F9A01D5}" dt="2019-02-18T18:27:42.727" v="8246" actId="478"/>
          <ac:spMkLst>
            <pc:docMk/>
            <pc:sldMk cId="356097870" sldId="699"/>
            <ac:spMk id="54" creationId="{461A7FC5-7954-4036-88AC-CC27B0E52518}"/>
          </ac:spMkLst>
        </pc:spChg>
        <pc:spChg chg="mod">
          <ac:chgData name="Hermann Rodrigues" userId="236519ba8bb9b40d" providerId="LiveId" clId="{B47B54B5-320B-4FDB-9AE0-ED191F9A01D5}" dt="2019-02-18T18:27:37.089" v="8245" actId="1038"/>
          <ac:spMkLst>
            <pc:docMk/>
            <pc:sldMk cId="356097870" sldId="699"/>
            <ac:spMk id="55" creationId="{3D248CB2-88B3-45D7-9CCF-D3C109DE25AC}"/>
          </ac:spMkLst>
        </pc:spChg>
        <pc:spChg chg="del">
          <ac:chgData name="Hermann Rodrigues" userId="236519ba8bb9b40d" providerId="LiveId" clId="{B47B54B5-320B-4FDB-9AE0-ED191F9A01D5}" dt="2019-02-18T18:26:59.104" v="8183" actId="478"/>
          <ac:spMkLst>
            <pc:docMk/>
            <pc:sldMk cId="356097870" sldId="699"/>
            <ac:spMk id="57" creationId="{68AF97D3-D995-49C1-9038-25E04EAE8E4A}"/>
          </ac:spMkLst>
        </pc:spChg>
        <pc:spChg chg="del">
          <ac:chgData name="Hermann Rodrigues" userId="236519ba8bb9b40d" providerId="LiveId" clId="{B47B54B5-320B-4FDB-9AE0-ED191F9A01D5}" dt="2019-02-18T18:27:07.470" v="8185" actId="478"/>
          <ac:spMkLst>
            <pc:docMk/>
            <pc:sldMk cId="356097870" sldId="699"/>
            <ac:spMk id="58" creationId="{7FDAD84A-3102-47D2-82CB-9BB970D7CADE}"/>
          </ac:spMkLst>
        </pc:spChg>
        <pc:picChg chg="mod">
          <ac:chgData name="Hermann Rodrigues" userId="236519ba8bb9b40d" providerId="LiveId" clId="{B47B54B5-320B-4FDB-9AE0-ED191F9A01D5}" dt="2019-02-18T18:27:58.378" v="8248" actId="108"/>
          <ac:picMkLst>
            <pc:docMk/>
            <pc:sldMk cId="356097870" sldId="699"/>
            <ac:picMk id="21" creationId="{F1F2A65D-328F-4E99-8ED4-8ED3CF6BFF17}"/>
          </ac:picMkLst>
        </pc:picChg>
        <pc:picChg chg="mod">
          <ac:chgData name="Hermann Rodrigues" userId="236519ba8bb9b40d" providerId="LiveId" clId="{B47B54B5-320B-4FDB-9AE0-ED191F9A01D5}" dt="2019-02-18T18:28:00.991" v="8249" actId="108"/>
          <ac:picMkLst>
            <pc:docMk/>
            <pc:sldMk cId="356097870" sldId="699"/>
            <ac:picMk id="22" creationId="{11F4E42B-FDD9-455C-A04A-40DC69366AC8}"/>
          </ac:picMkLst>
        </pc:picChg>
        <pc:picChg chg="mod">
          <ac:chgData name="Hermann Rodrigues" userId="236519ba8bb9b40d" providerId="LiveId" clId="{B47B54B5-320B-4FDB-9AE0-ED191F9A01D5}" dt="2019-02-19T00:03:04.123" v="11477" actId="1076"/>
          <ac:picMkLst>
            <pc:docMk/>
            <pc:sldMk cId="356097870" sldId="699"/>
            <ac:picMk id="25" creationId="{1197314B-2CD0-43CE-B6F9-A7D17D41B7D6}"/>
          </ac:picMkLst>
        </pc:picChg>
        <pc:picChg chg="del">
          <ac:chgData name="Hermann Rodrigues" userId="236519ba8bb9b40d" providerId="LiveId" clId="{B47B54B5-320B-4FDB-9AE0-ED191F9A01D5}" dt="2019-02-18T23:03:14.955" v="10539" actId="478"/>
          <ac:picMkLst>
            <pc:docMk/>
            <pc:sldMk cId="356097870" sldId="699"/>
            <ac:picMk id="26" creationId="{8EA3DEDF-2036-43B0-9E6A-020241FB44FD}"/>
          </ac:picMkLst>
        </pc:picChg>
        <pc:picChg chg="del">
          <ac:chgData name="Hermann Rodrigues" userId="236519ba8bb9b40d" providerId="LiveId" clId="{B47B54B5-320B-4FDB-9AE0-ED191F9A01D5}" dt="2019-02-18T23:03:14.955" v="10539" actId="478"/>
          <ac:picMkLst>
            <pc:docMk/>
            <pc:sldMk cId="356097870" sldId="699"/>
            <ac:picMk id="32" creationId="{40EB53B6-5A4D-421A-8979-2B95239968EC}"/>
          </ac:picMkLst>
        </pc:picChg>
        <pc:picChg chg="add">
          <ac:chgData name="Hermann Rodrigues" userId="236519ba8bb9b40d" providerId="LiveId" clId="{B47B54B5-320B-4FDB-9AE0-ED191F9A01D5}" dt="2019-02-18T23:03:16.970" v="10540"/>
          <ac:picMkLst>
            <pc:docMk/>
            <pc:sldMk cId="356097870" sldId="699"/>
            <ac:picMk id="34" creationId="{FC544DF7-DAC4-496D-A52E-210AB0638538}"/>
          </ac:picMkLst>
        </pc:picChg>
        <pc:picChg chg="add">
          <ac:chgData name="Hermann Rodrigues" userId="236519ba8bb9b40d" providerId="LiveId" clId="{B47B54B5-320B-4FDB-9AE0-ED191F9A01D5}" dt="2019-02-18T23:03:16.970" v="10540"/>
          <ac:picMkLst>
            <pc:docMk/>
            <pc:sldMk cId="356097870" sldId="699"/>
            <ac:picMk id="35" creationId="{468D0F53-1F7C-497B-8D15-282C312358A3}"/>
          </ac:picMkLst>
        </pc:picChg>
        <pc:picChg chg="del">
          <ac:chgData name="Hermann Rodrigues" userId="236519ba8bb9b40d" providerId="LiveId" clId="{B47B54B5-320B-4FDB-9AE0-ED191F9A01D5}" dt="2019-02-18T18:27:07.470" v="8185" actId="478"/>
          <ac:picMkLst>
            <pc:docMk/>
            <pc:sldMk cId="356097870" sldId="699"/>
            <ac:picMk id="47" creationId="{FD46D0B0-0219-4A1E-A384-0ADBB420447A}"/>
          </ac:picMkLst>
        </pc:picChg>
        <pc:picChg chg="del">
          <ac:chgData name="Hermann Rodrigues" userId="236519ba8bb9b40d" providerId="LiveId" clId="{B47B54B5-320B-4FDB-9AE0-ED191F9A01D5}" dt="2019-02-18T18:27:42.727" v="8246" actId="478"/>
          <ac:picMkLst>
            <pc:docMk/>
            <pc:sldMk cId="356097870" sldId="699"/>
            <ac:picMk id="48" creationId="{202EC6D4-230F-4677-B3BE-6656B4645D9C}"/>
          </ac:picMkLst>
        </pc:picChg>
        <pc:picChg chg="mod">
          <ac:chgData name="Hermann Rodrigues" userId="236519ba8bb9b40d" providerId="LiveId" clId="{B47B54B5-320B-4FDB-9AE0-ED191F9A01D5}" dt="2019-02-18T18:27:37.089" v="8245" actId="1038"/>
          <ac:picMkLst>
            <pc:docMk/>
            <pc:sldMk cId="356097870" sldId="699"/>
            <ac:picMk id="49" creationId="{1E239E04-D4B3-486C-990D-7013D894606C}"/>
          </ac:picMkLst>
        </pc:picChg>
        <pc:picChg chg="del">
          <ac:chgData name="Hermann Rodrigues" userId="236519ba8bb9b40d" providerId="LiveId" clId="{B47B54B5-320B-4FDB-9AE0-ED191F9A01D5}" dt="2019-02-18T18:27:15.196" v="8186" actId="478"/>
          <ac:picMkLst>
            <pc:docMk/>
            <pc:sldMk cId="356097870" sldId="699"/>
            <ac:picMk id="50" creationId="{7341317A-B0CD-4A53-8BE6-490708423A74}"/>
          </ac:picMkLst>
        </pc:picChg>
        <pc:picChg chg="del">
          <ac:chgData name="Hermann Rodrigues" userId="236519ba8bb9b40d" providerId="LiveId" clId="{B47B54B5-320B-4FDB-9AE0-ED191F9A01D5}" dt="2019-02-18T18:27:02.882" v="8184" actId="478"/>
          <ac:picMkLst>
            <pc:docMk/>
            <pc:sldMk cId="356097870" sldId="699"/>
            <ac:picMk id="51" creationId="{FB42CE70-6FA1-4173-AE4F-180C5039C63F}"/>
          </ac:picMkLst>
        </pc:picChg>
        <pc:picChg chg="del">
          <ac:chgData name="Hermann Rodrigues" userId="236519ba8bb9b40d" providerId="LiveId" clId="{B47B54B5-320B-4FDB-9AE0-ED191F9A01D5}" dt="2019-02-18T18:26:54.537" v="8182" actId="478"/>
          <ac:picMkLst>
            <pc:docMk/>
            <pc:sldMk cId="356097870" sldId="699"/>
            <ac:picMk id="56" creationId="{81CA7308-56A9-4EF4-B018-1915C2C3F3A9}"/>
          </ac:picMkLst>
        </pc:picChg>
        <pc:cxnChg chg="add">
          <ac:chgData name="Hermann Rodrigues" userId="236519ba8bb9b40d" providerId="LiveId" clId="{B47B54B5-320B-4FDB-9AE0-ED191F9A01D5}" dt="2019-02-18T23:03:16.970" v="10540"/>
          <ac:cxnSpMkLst>
            <pc:docMk/>
            <pc:sldMk cId="356097870" sldId="699"/>
            <ac:cxnSpMk id="38" creationId="{106E7096-8586-4C43-8BA8-920F421B224D}"/>
          </ac:cxnSpMkLst>
        </pc:cxnChg>
        <pc:cxnChg chg="add">
          <ac:chgData name="Hermann Rodrigues" userId="236519ba8bb9b40d" providerId="LiveId" clId="{B47B54B5-320B-4FDB-9AE0-ED191F9A01D5}" dt="2019-02-18T23:03:24.147" v="10541"/>
          <ac:cxnSpMkLst>
            <pc:docMk/>
            <pc:sldMk cId="356097870" sldId="699"/>
            <ac:cxnSpMk id="39" creationId="{693B8797-FED1-4EED-AEF7-F0CCC0AFB9B6}"/>
          </ac:cxnSpMkLst>
        </pc:cxnChg>
      </pc:sldChg>
      <pc:sldChg chg="addSp modSp add setBg modNotesTx">
        <pc:chgData name="Hermann Rodrigues" userId="236519ba8bb9b40d" providerId="LiveId" clId="{B47B54B5-320B-4FDB-9AE0-ED191F9A01D5}" dt="2019-02-18T23:40:08.238" v="11245" actId="20577"/>
        <pc:sldMkLst>
          <pc:docMk/>
          <pc:sldMk cId="1866480970" sldId="700"/>
        </pc:sldMkLst>
        <pc:spChg chg="add mod">
          <ac:chgData name="Hermann Rodrigues" userId="236519ba8bb9b40d" providerId="LiveId" clId="{B47B54B5-320B-4FDB-9AE0-ED191F9A01D5}" dt="2019-02-18T23:40:08.238" v="11245" actId="20577"/>
          <ac:spMkLst>
            <pc:docMk/>
            <pc:sldMk cId="1866480970" sldId="700"/>
            <ac:spMk id="19" creationId="{4B5162B1-7606-4DBA-84EE-D62A4F1387AC}"/>
          </ac:spMkLst>
        </pc:spChg>
        <pc:spChg chg="mod">
          <ac:chgData name="Hermann Rodrigues" userId="236519ba8bb9b40d" providerId="LiveId" clId="{B47B54B5-320B-4FDB-9AE0-ED191F9A01D5}" dt="2019-02-18T18:29:22.645" v="8313" actId="1035"/>
          <ac:spMkLst>
            <pc:docMk/>
            <pc:sldMk cId="1866480970" sldId="700"/>
            <ac:spMk id="29" creationId="{69AF228C-62BF-4776-8D80-E1055F091432}"/>
          </ac:spMkLst>
        </pc:spChg>
        <pc:spChg chg="mod">
          <ac:chgData name="Hermann Rodrigues" userId="236519ba8bb9b40d" providerId="LiveId" clId="{B47B54B5-320B-4FDB-9AE0-ED191F9A01D5}" dt="2019-02-18T18:29:22.645" v="8313" actId="1035"/>
          <ac:spMkLst>
            <pc:docMk/>
            <pc:sldMk cId="1866480970" sldId="700"/>
            <ac:spMk id="33" creationId="{77E9486E-B57B-4A1D-82B0-16D52C97B818}"/>
          </ac:spMkLst>
        </pc:spChg>
        <pc:spChg chg="mod">
          <ac:chgData name="Hermann Rodrigues" userId="236519ba8bb9b40d" providerId="LiveId" clId="{B47B54B5-320B-4FDB-9AE0-ED191F9A01D5}" dt="2019-02-18T18:29:22.645" v="8313" actId="1035"/>
          <ac:spMkLst>
            <pc:docMk/>
            <pc:sldMk cId="1866480970" sldId="700"/>
            <ac:spMk id="55" creationId="{3D248CB2-88B3-45D7-9CCF-D3C109DE25AC}"/>
          </ac:spMkLst>
        </pc:spChg>
        <pc:picChg chg="mod">
          <ac:chgData name="Hermann Rodrigues" userId="236519ba8bb9b40d" providerId="LiveId" clId="{B47B54B5-320B-4FDB-9AE0-ED191F9A01D5}" dt="2019-02-18T18:29:22.645" v="8313" actId="1035"/>
          <ac:picMkLst>
            <pc:docMk/>
            <pc:sldMk cId="1866480970" sldId="700"/>
            <ac:picMk id="23" creationId="{72CA653A-CFF6-46D1-91DA-05C5DED23D1B}"/>
          </ac:picMkLst>
        </pc:picChg>
        <pc:picChg chg="mod">
          <ac:chgData name="Hermann Rodrigues" userId="236519ba8bb9b40d" providerId="LiveId" clId="{B47B54B5-320B-4FDB-9AE0-ED191F9A01D5}" dt="2019-02-18T18:29:22.645" v="8313" actId="1035"/>
          <ac:picMkLst>
            <pc:docMk/>
            <pc:sldMk cId="1866480970" sldId="700"/>
            <ac:picMk id="32" creationId="{40EB53B6-5A4D-421A-8979-2B95239968EC}"/>
          </ac:picMkLst>
        </pc:picChg>
        <pc:picChg chg="mod">
          <ac:chgData name="Hermann Rodrigues" userId="236519ba8bb9b40d" providerId="LiveId" clId="{B47B54B5-320B-4FDB-9AE0-ED191F9A01D5}" dt="2019-02-18T18:29:22.645" v="8313" actId="1035"/>
          <ac:picMkLst>
            <pc:docMk/>
            <pc:sldMk cId="1866480970" sldId="700"/>
            <ac:picMk id="49" creationId="{1E239E04-D4B3-486C-990D-7013D894606C}"/>
          </ac:picMkLst>
        </pc:picChg>
        <pc:cxnChg chg="add mod">
          <ac:chgData name="Hermann Rodrigues" userId="236519ba8bb9b40d" providerId="LiveId" clId="{B47B54B5-320B-4FDB-9AE0-ED191F9A01D5}" dt="2019-02-18T23:24:56.468" v="11033" actId="14100"/>
          <ac:cxnSpMkLst>
            <pc:docMk/>
            <pc:sldMk cId="1866480970" sldId="700"/>
            <ac:cxnSpMk id="17" creationId="{AB87B93D-F7B9-4515-827B-265F498207A7}"/>
          </ac:cxnSpMkLst>
        </pc:cxnChg>
      </pc:sldChg>
      <pc:sldChg chg="addSp delSp modSp add modNotesTx">
        <pc:chgData name="Hermann Rodrigues" userId="236519ba8bb9b40d" providerId="LiveId" clId="{B47B54B5-320B-4FDB-9AE0-ED191F9A01D5}" dt="2019-02-18T23:24:50.429" v="11032" actId="14100"/>
        <pc:sldMkLst>
          <pc:docMk/>
          <pc:sldMk cId="4114444390" sldId="701"/>
        </pc:sldMkLst>
        <pc:spChg chg="del">
          <ac:chgData name="Hermann Rodrigues" userId="236519ba8bb9b40d" providerId="LiveId" clId="{B47B54B5-320B-4FDB-9AE0-ED191F9A01D5}" dt="2019-02-18T18:29:48.687" v="8316" actId="478"/>
          <ac:spMkLst>
            <pc:docMk/>
            <pc:sldMk cId="4114444390" sldId="701"/>
            <ac:spMk id="55" creationId="{3D248CB2-88B3-45D7-9CCF-D3C109DE25AC}"/>
          </ac:spMkLst>
        </pc:spChg>
        <pc:picChg chg="mod">
          <ac:chgData name="Hermann Rodrigues" userId="236519ba8bb9b40d" providerId="LiveId" clId="{B47B54B5-320B-4FDB-9AE0-ED191F9A01D5}" dt="2019-02-18T18:29:40.704" v="8315" actId="108"/>
          <ac:picMkLst>
            <pc:docMk/>
            <pc:sldMk cId="4114444390" sldId="701"/>
            <ac:picMk id="32" creationId="{40EB53B6-5A4D-421A-8979-2B95239968EC}"/>
          </ac:picMkLst>
        </pc:picChg>
        <pc:picChg chg="del">
          <ac:chgData name="Hermann Rodrigues" userId="236519ba8bb9b40d" providerId="LiveId" clId="{B47B54B5-320B-4FDB-9AE0-ED191F9A01D5}" dt="2019-02-18T18:29:48.687" v="8316" actId="478"/>
          <ac:picMkLst>
            <pc:docMk/>
            <pc:sldMk cId="4114444390" sldId="701"/>
            <ac:picMk id="49" creationId="{1E239E04-D4B3-486C-990D-7013D894606C}"/>
          </ac:picMkLst>
        </pc:picChg>
        <pc:cxnChg chg="add del">
          <ac:chgData name="Hermann Rodrigues" userId="236519ba8bb9b40d" providerId="LiveId" clId="{B47B54B5-320B-4FDB-9AE0-ED191F9A01D5}" dt="2019-02-18T23:24:18.644" v="11030"/>
          <ac:cxnSpMkLst>
            <pc:docMk/>
            <pc:sldMk cId="4114444390" sldId="701"/>
            <ac:cxnSpMk id="17" creationId="{7C0B48E2-A353-4AE6-BC35-0C92D6C21B95}"/>
          </ac:cxnSpMkLst>
        </pc:cxnChg>
        <pc:cxnChg chg="add mod">
          <ac:chgData name="Hermann Rodrigues" userId="236519ba8bb9b40d" providerId="LiveId" clId="{B47B54B5-320B-4FDB-9AE0-ED191F9A01D5}" dt="2019-02-18T23:24:50.429" v="11032" actId="14100"/>
          <ac:cxnSpMkLst>
            <pc:docMk/>
            <pc:sldMk cId="4114444390" sldId="701"/>
            <ac:cxnSpMk id="18" creationId="{7778B847-8F52-497A-B742-F5DFC8B330A3}"/>
          </ac:cxnSpMkLst>
        </pc:cxnChg>
      </pc:sldChg>
      <pc:sldChg chg="addSp modSp add ord modNotesTx">
        <pc:chgData name="Hermann Rodrigues" userId="236519ba8bb9b40d" providerId="LiveId" clId="{B47B54B5-320B-4FDB-9AE0-ED191F9A01D5}" dt="2019-02-18T23:41:21.302" v="11265" actId="20577"/>
        <pc:sldMkLst>
          <pc:docMk/>
          <pc:sldMk cId="679470608" sldId="702"/>
        </pc:sldMkLst>
        <pc:spChg chg="add mod">
          <ac:chgData name="Hermann Rodrigues" userId="236519ba8bb9b40d" providerId="LiveId" clId="{B47B54B5-320B-4FDB-9AE0-ED191F9A01D5}" dt="2019-02-18T23:41:21.302" v="11265" actId="20577"/>
          <ac:spMkLst>
            <pc:docMk/>
            <pc:sldMk cId="679470608" sldId="702"/>
            <ac:spMk id="15" creationId="{E84956E0-2909-4FCD-8931-EC38F9A238A6}"/>
          </ac:spMkLst>
        </pc:spChg>
        <pc:spChg chg="mod">
          <ac:chgData name="Hermann Rodrigues" userId="236519ba8bb9b40d" providerId="LiveId" clId="{B47B54B5-320B-4FDB-9AE0-ED191F9A01D5}" dt="2019-02-18T18:32:48.658" v="8345" actId="1038"/>
          <ac:spMkLst>
            <pc:docMk/>
            <pc:sldMk cId="679470608" sldId="702"/>
            <ac:spMk id="30" creationId="{E83F584F-77BB-4051-8139-9325A115B95E}"/>
          </ac:spMkLst>
        </pc:spChg>
        <pc:spChg chg="mod ord">
          <ac:chgData name="Hermann Rodrigues" userId="236519ba8bb9b40d" providerId="LiveId" clId="{B47B54B5-320B-4FDB-9AE0-ED191F9A01D5}" dt="2019-02-18T18:32:55.843" v="8355" actId="1036"/>
          <ac:spMkLst>
            <pc:docMk/>
            <pc:sldMk cId="679470608" sldId="702"/>
            <ac:spMk id="31" creationId="{40F03F8C-351C-42E8-989D-AF7C257604BB}"/>
          </ac:spMkLst>
        </pc:spChg>
        <pc:picChg chg="mod">
          <ac:chgData name="Hermann Rodrigues" userId="236519ba8bb9b40d" providerId="LiveId" clId="{B47B54B5-320B-4FDB-9AE0-ED191F9A01D5}" dt="2019-02-18T18:32:48.658" v="8345" actId="1038"/>
          <ac:picMkLst>
            <pc:docMk/>
            <pc:sldMk cId="679470608" sldId="702"/>
            <ac:picMk id="25" creationId="{1197314B-2CD0-43CE-B6F9-A7D17D41B7D6}"/>
          </ac:picMkLst>
        </pc:picChg>
        <pc:picChg chg="mod ord">
          <ac:chgData name="Hermann Rodrigues" userId="236519ba8bb9b40d" providerId="LiveId" clId="{B47B54B5-320B-4FDB-9AE0-ED191F9A01D5}" dt="2019-02-18T18:32:55.843" v="8355" actId="1036"/>
          <ac:picMkLst>
            <pc:docMk/>
            <pc:sldMk cId="679470608" sldId="702"/>
            <ac:picMk id="26" creationId="{8EA3DEDF-2036-43B0-9E6A-020241FB44FD}"/>
          </ac:picMkLst>
        </pc:picChg>
      </pc:sldChg>
      <pc:sldChg chg="delSp modSp add modNotesTx">
        <pc:chgData name="Hermann Rodrigues" userId="236519ba8bb9b40d" providerId="LiveId" clId="{B47B54B5-320B-4FDB-9AE0-ED191F9A01D5}" dt="2019-02-18T20:33:10.928" v="9556" actId="6549"/>
        <pc:sldMkLst>
          <pc:docMk/>
          <pc:sldMk cId="1216540666" sldId="703"/>
        </pc:sldMkLst>
        <pc:spChg chg="mod">
          <ac:chgData name="Hermann Rodrigues" userId="236519ba8bb9b40d" providerId="LiveId" clId="{B47B54B5-320B-4FDB-9AE0-ED191F9A01D5}" dt="2019-02-18T18:32:34.573" v="8328" actId="1076"/>
          <ac:spMkLst>
            <pc:docMk/>
            <pc:sldMk cId="1216540666" sldId="703"/>
            <ac:spMk id="31" creationId="{40F03F8C-351C-42E8-989D-AF7C257604BB}"/>
          </ac:spMkLst>
        </pc:spChg>
        <pc:spChg chg="del mod">
          <ac:chgData name="Hermann Rodrigues" userId="236519ba8bb9b40d" providerId="LiveId" clId="{B47B54B5-320B-4FDB-9AE0-ED191F9A01D5}" dt="2019-02-18T18:32:26.859" v="8327" actId="478"/>
          <ac:spMkLst>
            <pc:docMk/>
            <pc:sldMk cId="1216540666" sldId="703"/>
            <ac:spMk id="33" creationId="{77E9486E-B57B-4A1D-82B0-16D52C97B818}"/>
          </ac:spMkLst>
        </pc:spChg>
        <pc:picChg chg="mod">
          <ac:chgData name="Hermann Rodrigues" userId="236519ba8bb9b40d" providerId="LiveId" clId="{B47B54B5-320B-4FDB-9AE0-ED191F9A01D5}" dt="2019-02-18T18:32:34.573" v="8328" actId="1076"/>
          <ac:picMkLst>
            <pc:docMk/>
            <pc:sldMk cId="1216540666" sldId="703"/>
            <ac:picMk id="26" creationId="{8EA3DEDF-2036-43B0-9E6A-020241FB44FD}"/>
          </ac:picMkLst>
        </pc:picChg>
        <pc:picChg chg="del">
          <ac:chgData name="Hermann Rodrigues" userId="236519ba8bb9b40d" providerId="LiveId" clId="{B47B54B5-320B-4FDB-9AE0-ED191F9A01D5}" dt="2019-02-18T18:32:21.127" v="8325" actId="478"/>
          <ac:picMkLst>
            <pc:docMk/>
            <pc:sldMk cId="1216540666" sldId="703"/>
            <ac:picMk id="32" creationId="{40EB53B6-5A4D-421A-8979-2B95239968EC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3:45:13.797" v="11269" actId="20577"/>
        <pc:sldMkLst>
          <pc:docMk/>
          <pc:sldMk cId="2024042701" sldId="704"/>
        </pc:sldMkLst>
        <pc:spChg chg="add del">
          <ac:chgData name="Hermann Rodrigues" userId="236519ba8bb9b40d" providerId="LiveId" clId="{B47B54B5-320B-4FDB-9AE0-ED191F9A01D5}" dt="2019-02-18T23:31:25.167" v="11052"/>
          <ac:spMkLst>
            <pc:docMk/>
            <pc:sldMk cId="2024042701" sldId="704"/>
            <ac:spMk id="18" creationId="{64AD9FDC-91AC-4617-91D2-E0DF0DFF1D14}"/>
          </ac:spMkLst>
        </pc:spChg>
        <pc:spChg chg="add del">
          <ac:chgData name="Hermann Rodrigues" userId="236519ba8bb9b40d" providerId="LiveId" clId="{B47B54B5-320B-4FDB-9AE0-ED191F9A01D5}" dt="2019-02-18T23:31:48.029" v="11053" actId="478"/>
          <ac:spMkLst>
            <pc:docMk/>
            <pc:sldMk cId="2024042701" sldId="704"/>
            <ac:spMk id="19" creationId="{08F4F678-E6EC-400C-83FD-DCEB407F87E7}"/>
          </ac:spMkLst>
        </pc:spChg>
        <pc:spChg chg="del mod">
          <ac:chgData name="Hermann Rodrigues" userId="236519ba8bb9b40d" providerId="LiveId" clId="{B47B54B5-320B-4FDB-9AE0-ED191F9A01D5}" dt="2019-02-18T23:27:55.697" v="11048" actId="478"/>
          <ac:spMkLst>
            <pc:docMk/>
            <pc:sldMk cId="2024042701" sldId="704"/>
            <ac:spMk id="21" creationId="{6D37AC7B-0232-47A0-9B7A-70814EB46958}"/>
          </ac:spMkLst>
        </pc:spChg>
        <pc:spChg chg="del mod">
          <ac:chgData name="Hermann Rodrigues" userId="236519ba8bb9b40d" providerId="LiveId" clId="{B47B54B5-320B-4FDB-9AE0-ED191F9A01D5}" dt="2019-02-18T23:27:55.697" v="11048" actId="478"/>
          <ac:spMkLst>
            <pc:docMk/>
            <pc:sldMk cId="2024042701" sldId="704"/>
            <ac:spMk id="22" creationId="{0D4D98C3-6DFB-40CB-8895-C3C1F8ADE894}"/>
          </ac:spMkLst>
        </pc:spChg>
        <pc:spChg chg="mod">
          <ac:chgData name="Hermann Rodrigues" userId="236519ba8bb9b40d" providerId="LiveId" clId="{B47B54B5-320B-4FDB-9AE0-ED191F9A01D5}" dt="2019-02-18T23:27:04.853" v="11044" actId="1076"/>
          <ac:spMkLst>
            <pc:docMk/>
            <pc:sldMk cId="2024042701" sldId="704"/>
            <ac:spMk id="23" creationId="{A6E7E233-BE92-427C-98A6-1C90FD030872}"/>
          </ac:spMkLst>
        </pc:spChg>
        <pc:spChg chg="del">
          <ac:chgData name="Hermann Rodrigues" userId="236519ba8bb9b40d" providerId="LiveId" clId="{B47B54B5-320B-4FDB-9AE0-ED191F9A01D5}" dt="2019-02-18T23:27:55.697" v="11048" actId="478"/>
          <ac:spMkLst>
            <pc:docMk/>
            <pc:sldMk cId="2024042701" sldId="704"/>
            <ac:spMk id="25" creationId="{27C8F58F-9802-406B-AFD8-68AFBD688528}"/>
          </ac:spMkLst>
        </pc:spChg>
        <pc:spChg chg="add del">
          <ac:chgData name="Hermann Rodrigues" userId="236519ba8bb9b40d" providerId="LiveId" clId="{B47B54B5-320B-4FDB-9AE0-ED191F9A01D5}" dt="2019-02-18T23:31:25.167" v="11052"/>
          <ac:spMkLst>
            <pc:docMk/>
            <pc:sldMk cId="2024042701" sldId="704"/>
            <ac:spMk id="27" creationId="{D9D1BEE9-23E9-4EF0-81AA-FCCB6021803F}"/>
          </ac:spMkLst>
        </pc:spChg>
        <pc:spChg chg="add del">
          <ac:chgData name="Hermann Rodrigues" userId="236519ba8bb9b40d" providerId="LiveId" clId="{B47B54B5-320B-4FDB-9AE0-ED191F9A01D5}" dt="2019-02-18T23:31:25.167" v="11052"/>
          <ac:spMkLst>
            <pc:docMk/>
            <pc:sldMk cId="2024042701" sldId="704"/>
            <ac:spMk id="28" creationId="{FE5D0468-1990-4593-89CE-8EF534F508DE}"/>
          </ac:spMkLst>
        </pc:spChg>
        <pc:spChg chg="add del">
          <ac:chgData name="Hermann Rodrigues" userId="236519ba8bb9b40d" providerId="LiveId" clId="{B47B54B5-320B-4FDB-9AE0-ED191F9A01D5}" dt="2019-02-18T23:31:25.167" v="11052"/>
          <ac:spMkLst>
            <pc:docMk/>
            <pc:sldMk cId="2024042701" sldId="704"/>
            <ac:spMk id="29" creationId="{A17FF63D-32E0-4539-9D27-74C1FF52796A}"/>
          </ac:spMkLst>
        </pc:spChg>
        <pc:spChg chg="add del">
          <ac:chgData name="Hermann Rodrigues" userId="236519ba8bb9b40d" providerId="LiveId" clId="{B47B54B5-320B-4FDB-9AE0-ED191F9A01D5}" dt="2019-02-18T23:31:25.167" v="11052"/>
          <ac:spMkLst>
            <pc:docMk/>
            <pc:sldMk cId="2024042701" sldId="704"/>
            <ac:spMk id="31" creationId="{0B812953-7A02-407D-8BFC-40E1FFDE0B44}"/>
          </ac:spMkLst>
        </pc:spChg>
        <pc:spChg chg="add">
          <ac:chgData name="Hermann Rodrigues" userId="236519ba8bb9b40d" providerId="LiveId" clId="{B47B54B5-320B-4FDB-9AE0-ED191F9A01D5}" dt="2019-02-18T23:31:49.835" v="11054"/>
          <ac:spMkLst>
            <pc:docMk/>
            <pc:sldMk cId="2024042701" sldId="704"/>
            <ac:spMk id="36" creationId="{8854C531-79C7-41F5-8FFB-27E507D8760E}"/>
          </ac:spMkLst>
        </pc:spChg>
        <pc:spChg chg="add">
          <ac:chgData name="Hermann Rodrigues" userId="236519ba8bb9b40d" providerId="LiveId" clId="{B47B54B5-320B-4FDB-9AE0-ED191F9A01D5}" dt="2019-02-18T23:31:49.835" v="11054"/>
          <ac:spMkLst>
            <pc:docMk/>
            <pc:sldMk cId="2024042701" sldId="704"/>
            <ac:spMk id="37" creationId="{B3211E7A-7364-4AD3-9604-CCB763F6A06E}"/>
          </ac:spMkLst>
        </pc:spChg>
        <pc:spChg chg="add del">
          <ac:chgData name="Hermann Rodrigues" userId="236519ba8bb9b40d" providerId="LiveId" clId="{B47B54B5-320B-4FDB-9AE0-ED191F9A01D5}" dt="2019-02-18T23:32:13.393" v="11059" actId="478"/>
          <ac:spMkLst>
            <pc:docMk/>
            <pc:sldMk cId="2024042701" sldId="704"/>
            <ac:spMk id="38" creationId="{CB9C182D-251D-4DB4-AF26-81B8FD3F6C67}"/>
          </ac:spMkLst>
        </pc:spChg>
        <pc:spChg chg="add">
          <ac:chgData name="Hermann Rodrigues" userId="236519ba8bb9b40d" providerId="LiveId" clId="{B47B54B5-320B-4FDB-9AE0-ED191F9A01D5}" dt="2019-02-18T23:31:49.835" v="11054"/>
          <ac:spMkLst>
            <pc:docMk/>
            <pc:sldMk cId="2024042701" sldId="704"/>
            <ac:spMk id="39" creationId="{2C7B3BEE-C357-4113-AA24-27A4BDDC3DA7}"/>
          </ac:spMkLst>
        </pc:spChg>
        <pc:spChg chg="add del">
          <ac:chgData name="Hermann Rodrigues" userId="236519ba8bb9b40d" providerId="LiveId" clId="{B47B54B5-320B-4FDB-9AE0-ED191F9A01D5}" dt="2019-02-18T23:32:00.199" v="11056" actId="478"/>
          <ac:spMkLst>
            <pc:docMk/>
            <pc:sldMk cId="2024042701" sldId="704"/>
            <ac:spMk id="41" creationId="{7FE48D72-ED68-4325-8FA3-2781808A306D}"/>
          </ac:spMkLst>
        </pc:spChg>
        <pc:spChg chg="add mod">
          <ac:chgData name="Hermann Rodrigues" userId="236519ba8bb9b40d" providerId="LiveId" clId="{B47B54B5-320B-4FDB-9AE0-ED191F9A01D5}" dt="2019-02-18T23:45:13.797" v="11269" actId="20577"/>
          <ac:spMkLst>
            <pc:docMk/>
            <pc:sldMk cId="2024042701" sldId="704"/>
            <ac:spMk id="42" creationId="{3FA87D5F-0585-4B50-BDDE-5816CBAE2584}"/>
          </ac:spMkLst>
        </pc:spChg>
        <pc:picChg chg="add del">
          <ac:chgData name="Hermann Rodrigues" userId="236519ba8bb9b40d" providerId="LiveId" clId="{B47B54B5-320B-4FDB-9AE0-ED191F9A01D5}" dt="2019-02-18T23:31:25.167" v="11052"/>
          <ac:picMkLst>
            <pc:docMk/>
            <pc:sldMk cId="2024042701" sldId="704"/>
            <ac:picMk id="15" creationId="{3DDF279D-77B2-4710-BAF9-127149968856}"/>
          </ac:picMkLst>
        </pc:picChg>
        <pc:picChg chg="add del">
          <ac:chgData name="Hermann Rodrigues" userId="236519ba8bb9b40d" providerId="LiveId" clId="{B47B54B5-320B-4FDB-9AE0-ED191F9A01D5}" dt="2019-02-18T23:31:25.167" v="11052"/>
          <ac:picMkLst>
            <pc:docMk/>
            <pc:sldMk cId="2024042701" sldId="704"/>
            <ac:picMk id="16" creationId="{78BAEBDC-A09E-4344-B78A-BB1E69EFB67C}"/>
          </ac:picMkLst>
        </pc:picChg>
        <pc:picChg chg="add del">
          <ac:chgData name="Hermann Rodrigues" userId="236519ba8bb9b40d" providerId="LiveId" clId="{B47B54B5-320B-4FDB-9AE0-ED191F9A01D5}" dt="2019-02-18T23:31:25.167" v="11052"/>
          <ac:picMkLst>
            <pc:docMk/>
            <pc:sldMk cId="2024042701" sldId="704"/>
            <ac:picMk id="17" creationId="{6B643442-A63E-4E17-8C9F-6AD4193430A3}"/>
          </ac:picMkLst>
        </pc:picChg>
        <pc:picChg chg="add del">
          <ac:chgData name="Hermann Rodrigues" userId="236519ba8bb9b40d" providerId="LiveId" clId="{B47B54B5-320B-4FDB-9AE0-ED191F9A01D5}" dt="2019-02-18T23:31:25.167" v="11052"/>
          <ac:picMkLst>
            <pc:docMk/>
            <pc:sldMk cId="2024042701" sldId="704"/>
            <ac:picMk id="30" creationId="{8A99A340-F6AD-4940-9C82-AC924CB18606}"/>
          </ac:picMkLst>
        </pc:picChg>
        <pc:picChg chg="add">
          <ac:chgData name="Hermann Rodrigues" userId="236519ba8bb9b40d" providerId="LiveId" clId="{B47B54B5-320B-4FDB-9AE0-ED191F9A01D5}" dt="2019-02-18T23:31:49.835" v="11054"/>
          <ac:picMkLst>
            <pc:docMk/>
            <pc:sldMk cId="2024042701" sldId="704"/>
            <ac:picMk id="32" creationId="{8ADE8B9D-BFFA-4932-9BC7-D48DCA805B24}"/>
          </ac:picMkLst>
        </pc:picChg>
        <pc:picChg chg="add mod">
          <ac:chgData name="Hermann Rodrigues" userId="236519ba8bb9b40d" providerId="LiveId" clId="{B47B54B5-320B-4FDB-9AE0-ED191F9A01D5}" dt="2019-02-18T23:32:03.920" v="11057" actId="108"/>
          <ac:picMkLst>
            <pc:docMk/>
            <pc:sldMk cId="2024042701" sldId="704"/>
            <ac:picMk id="33" creationId="{722A7E7C-FC2C-4597-B34E-DEED5A0E1A36}"/>
          </ac:picMkLst>
        </pc:picChg>
        <pc:picChg chg="add del">
          <ac:chgData name="Hermann Rodrigues" userId="236519ba8bb9b40d" providerId="LiveId" clId="{B47B54B5-320B-4FDB-9AE0-ED191F9A01D5}" dt="2019-02-18T23:32:08.631" v="11058" actId="478"/>
          <ac:picMkLst>
            <pc:docMk/>
            <pc:sldMk cId="2024042701" sldId="704"/>
            <ac:picMk id="34" creationId="{21C5BFAD-2DF5-41B6-A0BF-11D309FC9E9E}"/>
          </ac:picMkLst>
        </pc:picChg>
        <pc:picChg chg="add">
          <ac:chgData name="Hermann Rodrigues" userId="236519ba8bb9b40d" providerId="LiveId" clId="{B47B54B5-320B-4FDB-9AE0-ED191F9A01D5}" dt="2019-02-18T23:31:49.835" v="11054"/>
          <ac:picMkLst>
            <pc:docMk/>
            <pc:sldMk cId="2024042701" sldId="704"/>
            <ac:picMk id="35" creationId="{6D22DD80-EF97-45DA-9E3C-49AB3A42BAEF}"/>
          </ac:picMkLst>
        </pc:picChg>
        <pc:picChg chg="add del">
          <ac:chgData name="Hermann Rodrigues" userId="236519ba8bb9b40d" providerId="LiveId" clId="{B47B54B5-320B-4FDB-9AE0-ED191F9A01D5}" dt="2019-02-18T23:31:55.050" v="11055" actId="478"/>
          <ac:picMkLst>
            <pc:docMk/>
            <pc:sldMk cId="2024042701" sldId="704"/>
            <ac:picMk id="40" creationId="{779B4B2A-43F7-42CC-BE67-70EA439947AA}"/>
          </ac:picMkLst>
        </pc:picChg>
        <pc:picChg chg="del">
          <ac:chgData name="Hermann Rodrigues" userId="236519ba8bb9b40d" providerId="LiveId" clId="{B47B54B5-320B-4FDB-9AE0-ED191F9A01D5}" dt="2019-02-18T23:27:55.697" v="11048" actId="478"/>
          <ac:picMkLst>
            <pc:docMk/>
            <pc:sldMk cId="2024042701" sldId="704"/>
            <ac:picMk id="52" creationId="{DF55B573-D990-4D15-870F-815674A57E44}"/>
          </ac:picMkLst>
        </pc:picChg>
        <pc:picChg chg="del mod">
          <ac:chgData name="Hermann Rodrigues" userId="236519ba8bb9b40d" providerId="LiveId" clId="{B47B54B5-320B-4FDB-9AE0-ED191F9A01D5}" dt="2019-02-18T23:27:55.697" v="11048" actId="478"/>
          <ac:picMkLst>
            <pc:docMk/>
            <pc:sldMk cId="2024042701" sldId="704"/>
            <ac:picMk id="53" creationId="{30505612-DA3E-4650-9925-CCEF744DF316}"/>
          </ac:picMkLst>
        </pc:picChg>
        <pc:picChg chg="del">
          <ac:chgData name="Hermann Rodrigues" userId="236519ba8bb9b40d" providerId="LiveId" clId="{B47B54B5-320B-4FDB-9AE0-ED191F9A01D5}" dt="2019-02-18T23:27:55.697" v="11048" actId="478"/>
          <ac:picMkLst>
            <pc:docMk/>
            <pc:sldMk cId="2024042701" sldId="704"/>
            <ac:picMk id="54" creationId="{981133C5-9875-4BB4-BB6C-BF00DE622915}"/>
          </ac:picMkLst>
        </pc:picChg>
      </pc:sldChg>
      <pc:sldChg chg="modSp add modNotesTx">
        <pc:chgData name="Hermann Rodrigues" userId="236519ba8bb9b40d" providerId="LiveId" clId="{B47B54B5-320B-4FDB-9AE0-ED191F9A01D5}" dt="2019-02-18T23:48:23.941" v="11278" actId="20577"/>
        <pc:sldMkLst>
          <pc:docMk/>
          <pc:sldMk cId="2233328585" sldId="705"/>
        </pc:sldMkLst>
        <pc:spChg chg="mod">
          <ac:chgData name="Hermann Rodrigues" userId="236519ba8bb9b40d" providerId="LiveId" clId="{B47B54B5-320B-4FDB-9AE0-ED191F9A01D5}" dt="2019-02-18T18:35:39.281" v="8492" actId="1038"/>
          <ac:spMkLst>
            <pc:docMk/>
            <pc:sldMk cId="2233328585" sldId="705"/>
            <ac:spMk id="16" creationId="{6D2A2018-1BC2-4887-B67D-A55BFB32D532}"/>
          </ac:spMkLst>
        </pc:spChg>
        <pc:spChg chg="mod">
          <ac:chgData name="Hermann Rodrigues" userId="236519ba8bb9b40d" providerId="LiveId" clId="{B47B54B5-320B-4FDB-9AE0-ED191F9A01D5}" dt="2019-02-18T18:34:52.324" v="8490" actId="1036"/>
          <ac:spMkLst>
            <pc:docMk/>
            <pc:sldMk cId="2233328585" sldId="705"/>
            <ac:spMk id="18" creationId="{80C4E27B-FC68-43B6-ADE0-3A4040EC170C}"/>
          </ac:spMkLst>
        </pc:spChg>
        <pc:spChg chg="mod">
          <ac:chgData name="Hermann Rodrigues" userId="236519ba8bb9b40d" providerId="LiveId" clId="{B47B54B5-320B-4FDB-9AE0-ED191F9A01D5}" dt="2019-02-18T23:48:23.941" v="11278" actId="20577"/>
          <ac:spMkLst>
            <pc:docMk/>
            <pc:sldMk cId="2233328585" sldId="705"/>
            <ac:spMk id="20" creationId="{4883D38A-3C73-43B7-A4EB-BD2497D6AC86}"/>
          </ac:spMkLst>
        </pc:spChg>
        <pc:picChg chg="mod">
          <ac:chgData name="Hermann Rodrigues" userId="236519ba8bb9b40d" providerId="LiveId" clId="{B47B54B5-320B-4FDB-9AE0-ED191F9A01D5}" dt="2019-02-18T18:34:32.174" v="8358" actId="1076"/>
          <ac:picMkLst>
            <pc:docMk/>
            <pc:sldMk cId="2233328585" sldId="705"/>
            <ac:picMk id="13" creationId="{BCDA38AF-E1FE-484B-B2F4-060146C736F7}"/>
          </ac:picMkLst>
        </pc:picChg>
        <pc:picChg chg="mod">
          <ac:chgData name="Hermann Rodrigues" userId="236519ba8bb9b40d" providerId="LiveId" clId="{B47B54B5-320B-4FDB-9AE0-ED191F9A01D5}" dt="2019-02-18T18:34:41.946" v="8396" actId="1076"/>
          <ac:picMkLst>
            <pc:docMk/>
            <pc:sldMk cId="2233328585" sldId="705"/>
            <ac:picMk id="53" creationId="{30505612-DA3E-4650-9925-CCEF744DF316}"/>
          </ac:picMkLst>
        </pc:picChg>
      </pc:sldChg>
      <pc:sldChg chg="addSp delSp modSp add modNotesTx">
        <pc:chgData name="Hermann Rodrigues" userId="236519ba8bb9b40d" providerId="LiveId" clId="{B47B54B5-320B-4FDB-9AE0-ED191F9A01D5}" dt="2019-02-18T23:50:37.351" v="11284" actId="14100"/>
        <pc:sldMkLst>
          <pc:docMk/>
          <pc:sldMk cId="3434121430" sldId="706"/>
        </pc:sldMkLst>
        <pc:spChg chg="add mod">
          <ac:chgData name="Hermann Rodrigues" userId="236519ba8bb9b40d" providerId="LiveId" clId="{B47B54B5-320B-4FDB-9AE0-ED191F9A01D5}" dt="2019-02-18T18:37:52.126" v="8546" actId="14100"/>
          <ac:spMkLst>
            <pc:docMk/>
            <pc:sldMk cId="3434121430" sldId="706"/>
            <ac:spMk id="17" creationId="{CB1E475C-3E33-42C6-A80F-AA7D25C74DC6}"/>
          </ac:spMkLst>
        </pc:spChg>
        <pc:spChg chg="add mod">
          <ac:chgData name="Hermann Rodrigues" userId="236519ba8bb9b40d" providerId="LiveId" clId="{B47B54B5-320B-4FDB-9AE0-ED191F9A01D5}" dt="2019-02-18T18:37:24.710" v="8542" actId="14100"/>
          <ac:spMkLst>
            <pc:docMk/>
            <pc:sldMk cId="3434121430" sldId="706"/>
            <ac:spMk id="18" creationId="{53485C96-2458-42A5-900B-46EA8030089D}"/>
          </ac:spMkLst>
        </pc:spChg>
        <pc:spChg chg="add mod">
          <ac:chgData name="Hermann Rodrigues" userId="236519ba8bb9b40d" providerId="LiveId" clId="{B47B54B5-320B-4FDB-9AE0-ED191F9A01D5}" dt="2019-02-18T19:02:54.555" v="8689" actId="164"/>
          <ac:spMkLst>
            <pc:docMk/>
            <pc:sldMk cId="3434121430" sldId="706"/>
            <ac:spMk id="19" creationId="{735D78FA-ED9C-4558-A1CC-7FF57BD4BDFE}"/>
          </ac:spMkLst>
        </pc:spChg>
        <pc:spChg chg="add del mod">
          <ac:chgData name="Hermann Rodrigues" userId="236519ba8bb9b40d" providerId="LiveId" clId="{B47B54B5-320B-4FDB-9AE0-ED191F9A01D5}" dt="2019-02-18T19:00:35.906" v="8675" actId="478"/>
          <ac:spMkLst>
            <pc:docMk/>
            <pc:sldMk cId="3434121430" sldId="706"/>
            <ac:spMk id="21" creationId="{A100BEB8-123E-4FE4-87D7-9AB7B170DFF7}"/>
          </ac:spMkLst>
        </pc:spChg>
        <pc:spChg chg="add mod">
          <ac:chgData name="Hermann Rodrigues" userId="236519ba8bb9b40d" providerId="LiveId" clId="{B47B54B5-320B-4FDB-9AE0-ED191F9A01D5}" dt="2019-02-18T23:48:00.103" v="11273" actId="1076"/>
          <ac:spMkLst>
            <pc:docMk/>
            <pc:sldMk cId="3434121430" sldId="706"/>
            <ac:spMk id="24" creationId="{0C101597-BE4A-4BF1-88BA-C69B7DA3C446}"/>
          </ac:spMkLst>
        </pc:spChg>
        <pc:spChg chg="add del">
          <ac:chgData name="Hermann Rodrigues" userId="236519ba8bb9b40d" providerId="LiveId" clId="{B47B54B5-320B-4FDB-9AE0-ED191F9A01D5}" dt="2019-02-18T23:49:45.585" v="11279"/>
          <ac:spMkLst>
            <pc:docMk/>
            <pc:sldMk cId="3434121430" sldId="706"/>
            <ac:spMk id="27" creationId="{E5540310-7A5F-4A7F-8275-7E2F3B2DA1D6}"/>
          </ac:spMkLst>
        </pc:spChg>
        <pc:spChg chg="add del">
          <ac:chgData name="Hermann Rodrigues" userId="236519ba8bb9b40d" providerId="LiveId" clId="{B47B54B5-320B-4FDB-9AE0-ED191F9A01D5}" dt="2019-02-18T23:48:17.490" v="11277"/>
          <ac:spMkLst>
            <pc:docMk/>
            <pc:sldMk cId="3434121430" sldId="706"/>
            <ac:spMk id="30" creationId="{EC96B733-572A-4A30-8ECD-11E00BFFB451}"/>
          </ac:spMkLst>
        </pc:spChg>
        <pc:spChg chg="add">
          <ac:chgData name="Hermann Rodrigues" userId="236519ba8bb9b40d" providerId="LiveId" clId="{B47B54B5-320B-4FDB-9AE0-ED191F9A01D5}" dt="2019-02-18T23:50:10.873" v="11280"/>
          <ac:spMkLst>
            <pc:docMk/>
            <pc:sldMk cId="3434121430" sldId="706"/>
            <ac:spMk id="32" creationId="{C90F8EE3-D0A6-40E0-96E0-1B83027BA8DD}"/>
          </ac:spMkLst>
        </pc:spChg>
        <pc:spChg chg="add del">
          <ac:chgData name="Hermann Rodrigues" userId="236519ba8bb9b40d" providerId="LiveId" clId="{B47B54B5-320B-4FDB-9AE0-ED191F9A01D5}" dt="2019-02-18T23:50:28.557" v="11283" actId="478"/>
          <ac:spMkLst>
            <pc:docMk/>
            <pc:sldMk cId="3434121430" sldId="706"/>
            <ac:spMk id="34" creationId="{00E3DBB0-01BA-463E-9C0F-A2836F77AE80}"/>
          </ac:spMkLst>
        </pc:spChg>
        <pc:spChg chg="add del">
          <ac:chgData name="Hermann Rodrigues" userId="236519ba8bb9b40d" providerId="LiveId" clId="{B47B54B5-320B-4FDB-9AE0-ED191F9A01D5}" dt="2019-02-18T23:50:18.286" v="11281" actId="478"/>
          <ac:spMkLst>
            <pc:docMk/>
            <pc:sldMk cId="3434121430" sldId="706"/>
            <ac:spMk id="35" creationId="{1DFF3BFD-FAC1-45AC-A858-9455DD6D4D3E}"/>
          </ac:spMkLst>
        </pc:spChg>
        <pc:spChg chg="mod">
          <ac:chgData name="Hermann Rodrigues" userId="236519ba8bb9b40d" providerId="LiveId" clId="{B47B54B5-320B-4FDB-9AE0-ED191F9A01D5}" dt="2019-02-18T18:36:52.782" v="8534" actId="14100"/>
          <ac:spMkLst>
            <pc:docMk/>
            <pc:sldMk cId="3434121430" sldId="706"/>
            <ac:spMk id="69" creationId="{92DD3887-3762-4AEE-8F9E-9E5A9212557C}"/>
          </ac:spMkLst>
        </pc:spChg>
        <pc:spChg chg="del">
          <ac:chgData name="Hermann Rodrigues" userId="236519ba8bb9b40d" providerId="LiveId" clId="{B47B54B5-320B-4FDB-9AE0-ED191F9A01D5}" dt="2019-02-18T19:02:10.940" v="8684" actId="478"/>
          <ac:spMkLst>
            <pc:docMk/>
            <pc:sldMk cId="3434121430" sldId="706"/>
            <ac:spMk id="71" creationId="{10A10C0C-24D0-45B4-9AC2-B97C38EECA77}"/>
          </ac:spMkLst>
        </pc:spChg>
        <pc:spChg chg="mod">
          <ac:chgData name="Hermann Rodrigues" userId="236519ba8bb9b40d" providerId="LiveId" clId="{B47B54B5-320B-4FDB-9AE0-ED191F9A01D5}" dt="2019-02-18T19:01:16.128" v="8681" actId="1076"/>
          <ac:spMkLst>
            <pc:docMk/>
            <pc:sldMk cId="3434121430" sldId="706"/>
            <ac:spMk id="73" creationId="{EB39EF86-7EC8-4BAF-88D9-EEFF4EA028C2}"/>
          </ac:spMkLst>
        </pc:spChg>
        <pc:spChg chg="mod ord">
          <ac:chgData name="Hermann Rodrigues" userId="236519ba8bb9b40d" providerId="LiveId" clId="{B47B54B5-320B-4FDB-9AE0-ED191F9A01D5}" dt="2019-02-18T18:58:44.544" v="8660" actId="1076"/>
          <ac:spMkLst>
            <pc:docMk/>
            <pc:sldMk cId="3434121430" sldId="706"/>
            <ac:spMk id="74" creationId="{1E3DC884-B01B-4885-AD78-45F500958C5F}"/>
          </ac:spMkLst>
        </pc:spChg>
        <pc:spChg chg="del">
          <ac:chgData name="Hermann Rodrigues" userId="236519ba8bb9b40d" providerId="LiveId" clId="{B47B54B5-320B-4FDB-9AE0-ED191F9A01D5}" dt="2019-02-18T18:36:11.832" v="8494" actId="478"/>
          <ac:spMkLst>
            <pc:docMk/>
            <pc:sldMk cId="3434121430" sldId="706"/>
            <ac:spMk id="77" creationId="{B71CFA91-B7C1-4B05-A6C2-51B56758DF54}"/>
          </ac:spMkLst>
        </pc:spChg>
        <pc:grpChg chg="add mod">
          <ac:chgData name="Hermann Rodrigues" userId="236519ba8bb9b40d" providerId="LiveId" clId="{B47B54B5-320B-4FDB-9AE0-ED191F9A01D5}" dt="2019-02-18T19:02:54.555" v="8689" actId="164"/>
          <ac:grpSpMkLst>
            <pc:docMk/>
            <pc:sldMk cId="3434121430" sldId="706"/>
            <ac:grpSpMk id="2" creationId="{9EF26F3A-1AC4-431E-AB9A-4018C6E494DD}"/>
          </ac:grpSpMkLst>
        </pc:grpChg>
        <pc:picChg chg="add del mod">
          <ac:chgData name="Hermann Rodrigues" userId="236519ba8bb9b40d" providerId="LiveId" clId="{B47B54B5-320B-4FDB-9AE0-ED191F9A01D5}" dt="2019-02-18T19:00:33.773" v="8674" actId="478"/>
          <ac:picMkLst>
            <pc:docMk/>
            <pc:sldMk cId="3434121430" sldId="706"/>
            <ac:picMk id="20" creationId="{996A63EA-8F92-44A5-BB92-7CBF123EBFEA}"/>
          </ac:picMkLst>
        </pc:picChg>
        <pc:picChg chg="add mod ord">
          <ac:chgData name="Hermann Rodrigues" userId="236519ba8bb9b40d" providerId="LiveId" clId="{B47B54B5-320B-4FDB-9AE0-ED191F9A01D5}" dt="2019-02-18T19:01:08.511" v="8680" actId="1076"/>
          <ac:picMkLst>
            <pc:docMk/>
            <pc:sldMk cId="3434121430" sldId="706"/>
            <ac:picMk id="22" creationId="{1CFD3DEE-F39C-4E22-87FA-1B499B05789F}"/>
          </ac:picMkLst>
        </pc:picChg>
        <pc:picChg chg="add del">
          <ac:chgData name="Hermann Rodrigues" userId="236519ba8bb9b40d" providerId="LiveId" clId="{B47B54B5-320B-4FDB-9AE0-ED191F9A01D5}" dt="2019-02-18T23:49:45.585" v="11279"/>
          <ac:picMkLst>
            <pc:docMk/>
            <pc:sldMk cId="3434121430" sldId="706"/>
            <ac:picMk id="25" creationId="{C3D8AE9B-8F99-405E-A129-2100BC1A8ED1}"/>
          </ac:picMkLst>
        </pc:picChg>
        <pc:picChg chg="add del">
          <ac:chgData name="Hermann Rodrigues" userId="236519ba8bb9b40d" providerId="LiveId" clId="{B47B54B5-320B-4FDB-9AE0-ED191F9A01D5}" dt="2019-02-18T23:48:17.490" v="11277"/>
          <ac:picMkLst>
            <pc:docMk/>
            <pc:sldMk cId="3434121430" sldId="706"/>
            <ac:picMk id="28" creationId="{57DBBE0D-7C59-46FC-8D00-4F9455EE33F6}"/>
          </ac:picMkLst>
        </pc:picChg>
        <pc:picChg chg="add">
          <ac:chgData name="Hermann Rodrigues" userId="236519ba8bb9b40d" providerId="LiveId" clId="{B47B54B5-320B-4FDB-9AE0-ED191F9A01D5}" dt="2019-02-18T23:50:10.873" v="11280"/>
          <ac:picMkLst>
            <pc:docMk/>
            <pc:sldMk cId="3434121430" sldId="706"/>
            <ac:picMk id="31" creationId="{1F840804-8C83-4193-A638-FDA7E1E49B20}"/>
          </ac:picMkLst>
        </pc:picChg>
        <pc:picChg chg="mod ord">
          <ac:chgData name="Hermann Rodrigues" userId="236519ba8bb9b40d" providerId="LiveId" clId="{B47B54B5-320B-4FDB-9AE0-ED191F9A01D5}" dt="2019-02-18T18:39:21.742" v="8653" actId="1076"/>
          <ac:picMkLst>
            <pc:docMk/>
            <pc:sldMk cId="3434121430" sldId="706"/>
            <ac:picMk id="61" creationId="{73C88E83-26AB-4BB3-BB99-51E1E1F7676C}"/>
          </ac:picMkLst>
        </pc:picChg>
        <pc:picChg chg="del">
          <ac:chgData name="Hermann Rodrigues" userId="236519ba8bb9b40d" providerId="LiveId" clId="{B47B54B5-320B-4FDB-9AE0-ED191F9A01D5}" dt="2019-02-18T19:02:08.509" v="8683" actId="478"/>
          <ac:picMkLst>
            <pc:docMk/>
            <pc:sldMk cId="3434121430" sldId="706"/>
            <ac:picMk id="64" creationId="{27A342F0-79D3-4835-9BA2-6D7B723299CA}"/>
          </ac:picMkLst>
        </pc:picChg>
        <pc:picChg chg="mod">
          <ac:chgData name="Hermann Rodrigues" userId="236519ba8bb9b40d" providerId="LiveId" clId="{B47B54B5-320B-4FDB-9AE0-ED191F9A01D5}" dt="2019-02-18T19:02:54.555" v="8689" actId="164"/>
          <ac:picMkLst>
            <pc:docMk/>
            <pc:sldMk cId="3434121430" sldId="706"/>
            <ac:picMk id="68" creationId="{D9D626E5-DBBF-4E96-8ACB-37907636B6EA}"/>
          </ac:picMkLst>
        </pc:picChg>
        <pc:picChg chg="del">
          <ac:chgData name="Hermann Rodrigues" userId="236519ba8bb9b40d" providerId="LiveId" clId="{B47B54B5-320B-4FDB-9AE0-ED191F9A01D5}" dt="2019-02-18T18:36:11.832" v="8494" actId="478"/>
          <ac:picMkLst>
            <pc:docMk/>
            <pc:sldMk cId="3434121430" sldId="706"/>
            <ac:picMk id="76" creationId="{18FDB5C0-B915-421D-93C7-EBD11AB06520}"/>
          </ac:picMkLst>
        </pc:picChg>
        <pc:cxnChg chg="add del">
          <ac:chgData name="Hermann Rodrigues" userId="236519ba8bb9b40d" providerId="LiveId" clId="{B47B54B5-320B-4FDB-9AE0-ED191F9A01D5}" dt="2019-02-18T23:49:45.585" v="11279"/>
          <ac:cxnSpMkLst>
            <pc:docMk/>
            <pc:sldMk cId="3434121430" sldId="706"/>
            <ac:cxnSpMk id="26" creationId="{52A57881-D1B9-4B6A-B875-293B1961D65F}"/>
          </ac:cxnSpMkLst>
        </pc:cxnChg>
        <pc:cxnChg chg="add del">
          <ac:chgData name="Hermann Rodrigues" userId="236519ba8bb9b40d" providerId="LiveId" clId="{B47B54B5-320B-4FDB-9AE0-ED191F9A01D5}" dt="2019-02-18T23:48:17.490" v="11277"/>
          <ac:cxnSpMkLst>
            <pc:docMk/>
            <pc:sldMk cId="3434121430" sldId="706"/>
            <ac:cxnSpMk id="29" creationId="{5AC737EF-6444-420F-B785-94C6B0B43E18}"/>
          </ac:cxnSpMkLst>
        </pc:cxnChg>
        <pc:cxnChg chg="add mod">
          <ac:chgData name="Hermann Rodrigues" userId="236519ba8bb9b40d" providerId="LiveId" clId="{B47B54B5-320B-4FDB-9AE0-ED191F9A01D5}" dt="2019-02-18T23:50:37.351" v="11284" actId="14100"/>
          <ac:cxnSpMkLst>
            <pc:docMk/>
            <pc:sldMk cId="3434121430" sldId="706"/>
            <ac:cxnSpMk id="33" creationId="{BB99B039-83F7-4B6B-B7FB-A718EB2B8F4C}"/>
          </ac:cxnSpMkLst>
        </pc:cxnChg>
      </pc:sldChg>
      <pc:sldChg chg="addSp delSp modSp add modNotesTx">
        <pc:chgData name="Hermann Rodrigues" userId="236519ba8bb9b40d" providerId="LiveId" clId="{B47B54B5-320B-4FDB-9AE0-ED191F9A01D5}" dt="2019-02-19T00:13:26.505" v="11804" actId="478"/>
        <pc:sldMkLst>
          <pc:docMk/>
          <pc:sldMk cId="403075405" sldId="707"/>
        </pc:sldMkLst>
        <pc:spChg chg="mod">
          <ac:chgData name="Hermann Rodrigues" userId="236519ba8bb9b40d" providerId="LiveId" clId="{B47B54B5-320B-4FDB-9AE0-ED191F9A01D5}" dt="2019-02-18T19:06:41.612" v="8738" actId="1038"/>
          <ac:spMkLst>
            <pc:docMk/>
            <pc:sldMk cId="403075405" sldId="707"/>
            <ac:spMk id="17" creationId="{CB1E475C-3E33-42C6-A80F-AA7D25C74DC6}"/>
          </ac:spMkLst>
        </pc:spChg>
        <pc:spChg chg="add del mod">
          <ac:chgData name="Hermann Rodrigues" userId="236519ba8bb9b40d" providerId="LiveId" clId="{B47B54B5-320B-4FDB-9AE0-ED191F9A01D5}" dt="2019-02-18T19:06:53.328" v="8753" actId="478"/>
          <ac:spMkLst>
            <pc:docMk/>
            <pc:sldMk cId="403075405" sldId="707"/>
            <ac:spMk id="27" creationId="{FB86115F-F2C6-4F9D-9D80-D66CE0036D00}"/>
          </ac:spMkLst>
        </pc:spChg>
        <pc:spChg chg="add del mod">
          <ac:chgData name="Hermann Rodrigues" userId="236519ba8bb9b40d" providerId="LiveId" clId="{B47B54B5-320B-4FDB-9AE0-ED191F9A01D5}" dt="2019-02-18T19:13:36.020" v="8784" actId="478"/>
          <ac:spMkLst>
            <pc:docMk/>
            <pc:sldMk cId="403075405" sldId="707"/>
            <ac:spMk id="28" creationId="{423B1FEE-8D6C-459C-9145-EC3A4D984F17}"/>
          </ac:spMkLst>
        </pc:spChg>
        <pc:spChg chg="add del mod">
          <ac:chgData name="Hermann Rodrigues" userId="236519ba8bb9b40d" providerId="LiveId" clId="{B47B54B5-320B-4FDB-9AE0-ED191F9A01D5}" dt="2019-02-18T19:13:22.379" v="8782" actId="478"/>
          <ac:spMkLst>
            <pc:docMk/>
            <pc:sldMk cId="403075405" sldId="707"/>
            <ac:spMk id="29" creationId="{BF2EE79B-F2EA-41F3-9C62-BD4282746FED}"/>
          </ac:spMkLst>
        </pc:spChg>
        <pc:spChg chg="add del mod">
          <ac:chgData name="Hermann Rodrigues" userId="236519ba8bb9b40d" providerId="LiveId" clId="{B47B54B5-320B-4FDB-9AE0-ED191F9A01D5}" dt="2019-02-18T19:13:14.583" v="8780" actId="478"/>
          <ac:spMkLst>
            <pc:docMk/>
            <pc:sldMk cId="403075405" sldId="707"/>
            <ac:spMk id="30" creationId="{6030B361-38A9-4281-90B8-DDEE292F0BF2}"/>
          </ac:spMkLst>
        </pc:spChg>
        <pc:spChg chg="add del mod">
          <ac:chgData name="Hermann Rodrigues" userId="236519ba8bb9b40d" providerId="LiveId" clId="{B47B54B5-320B-4FDB-9AE0-ED191F9A01D5}" dt="2019-02-18T19:13:18.827" v="8781" actId="478"/>
          <ac:spMkLst>
            <pc:docMk/>
            <pc:sldMk cId="403075405" sldId="707"/>
            <ac:spMk id="31" creationId="{73699016-FB55-404E-AB23-FB759FBB06C3}"/>
          </ac:spMkLst>
        </pc:spChg>
        <pc:spChg chg="add del mod">
          <ac:chgData name="Hermann Rodrigues" userId="236519ba8bb9b40d" providerId="LiveId" clId="{B47B54B5-320B-4FDB-9AE0-ED191F9A01D5}" dt="2019-02-18T19:13:26.313" v="8783" actId="478"/>
          <ac:spMkLst>
            <pc:docMk/>
            <pc:sldMk cId="403075405" sldId="707"/>
            <ac:spMk id="33" creationId="{D75D0BC8-0551-47F0-A4BD-A3404B334441}"/>
          </ac:spMkLst>
        </pc:spChg>
        <pc:spChg chg="add del mod">
          <ac:chgData name="Hermann Rodrigues" userId="236519ba8bb9b40d" providerId="LiveId" clId="{B47B54B5-320B-4FDB-9AE0-ED191F9A01D5}" dt="2019-02-18T19:13:09.710" v="8779" actId="478"/>
          <ac:spMkLst>
            <pc:docMk/>
            <pc:sldMk cId="403075405" sldId="707"/>
            <ac:spMk id="34" creationId="{313F77B7-2E01-425A-A47B-6556CD4ED4E1}"/>
          </ac:spMkLst>
        </pc:spChg>
        <pc:spChg chg="add del mod">
          <ac:chgData name="Hermann Rodrigues" userId="236519ba8bb9b40d" providerId="LiveId" clId="{B47B54B5-320B-4FDB-9AE0-ED191F9A01D5}" dt="2019-02-19T00:13:26.505" v="11804" actId="478"/>
          <ac:spMkLst>
            <pc:docMk/>
            <pc:sldMk cId="403075405" sldId="707"/>
            <ac:spMk id="35" creationId="{63B43558-6E73-4DFB-B621-63C6E09FE1C1}"/>
          </ac:spMkLst>
        </pc:spChg>
        <pc:spChg chg="add mod">
          <ac:chgData name="Hermann Rodrigues" userId="236519ba8bb9b40d" providerId="LiveId" clId="{B47B54B5-320B-4FDB-9AE0-ED191F9A01D5}" dt="2019-02-18T23:51:50.598" v="11303" actId="1076"/>
          <ac:spMkLst>
            <pc:docMk/>
            <pc:sldMk cId="403075405" sldId="707"/>
            <ac:spMk id="36" creationId="{9A231E9F-AD36-4BDA-B07B-1AD4BDB31521}"/>
          </ac:spMkLst>
        </pc:spChg>
        <pc:spChg chg="add">
          <ac:chgData name="Hermann Rodrigues" userId="236519ba8bb9b40d" providerId="LiveId" clId="{B47B54B5-320B-4FDB-9AE0-ED191F9A01D5}" dt="2019-02-18T23:53:43.016" v="11327"/>
          <ac:spMkLst>
            <pc:docMk/>
            <pc:sldMk cId="403075405" sldId="707"/>
            <ac:spMk id="38" creationId="{6BE9AC59-7EB5-453A-9ED7-9EA101D15CF3}"/>
          </ac:spMkLst>
        </pc:spChg>
        <pc:spChg chg="add del">
          <ac:chgData name="Hermann Rodrigues" userId="236519ba8bb9b40d" providerId="LiveId" clId="{B47B54B5-320B-4FDB-9AE0-ED191F9A01D5}" dt="2019-02-18T23:53:49.631" v="11329" actId="478"/>
          <ac:spMkLst>
            <pc:docMk/>
            <pc:sldMk cId="403075405" sldId="707"/>
            <ac:spMk id="69" creationId="{92DD3887-3762-4AEE-8F9E-9E5A9212557C}"/>
          </ac:spMkLst>
        </pc:spChg>
        <pc:spChg chg="mod">
          <ac:chgData name="Hermann Rodrigues" userId="236519ba8bb9b40d" providerId="LiveId" clId="{B47B54B5-320B-4FDB-9AE0-ED191F9A01D5}" dt="2019-02-18T19:07:18.882" v="8778" actId="1036"/>
          <ac:spMkLst>
            <pc:docMk/>
            <pc:sldMk cId="403075405" sldId="707"/>
            <ac:spMk id="74" creationId="{1E3DC884-B01B-4885-AD78-45F500958C5F}"/>
          </ac:spMkLst>
        </pc:sp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0" creationId="{8817E205-FC05-4BE0-9660-5D7B1D5C2322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1" creationId="{55C7E6E2-416A-45D5-B079-865B5AFCED3A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3" creationId="{057682E8-873D-46F8-8BDD-4C808F43CDB7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4" creationId="{A159984D-89C8-4E30-8E1B-F23450379637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5" creationId="{1E0FEB3A-839B-4CE0-AAAA-784A91F51ADB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26" creationId="{B58A398B-A7AF-4F87-8199-DF599B8FAC9A}"/>
          </ac:picMkLst>
        </pc:picChg>
        <pc:picChg chg="add mod">
          <ac:chgData name="Hermann Rodrigues" userId="236519ba8bb9b40d" providerId="LiveId" clId="{B47B54B5-320B-4FDB-9AE0-ED191F9A01D5}" dt="2019-02-18T19:07:18.882" v="8778" actId="1036"/>
          <ac:picMkLst>
            <pc:docMk/>
            <pc:sldMk cId="403075405" sldId="707"/>
            <ac:picMk id="32" creationId="{4F5B6C59-A259-4473-8E3E-07933CEB652B}"/>
          </ac:picMkLst>
        </pc:picChg>
        <pc:picChg chg="add">
          <ac:chgData name="Hermann Rodrigues" userId="236519ba8bb9b40d" providerId="LiveId" clId="{B47B54B5-320B-4FDB-9AE0-ED191F9A01D5}" dt="2019-02-18T23:53:43.016" v="11327"/>
          <ac:picMkLst>
            <pc:docMk/>
            <pc:sldMk cId="403075405" sldId="707"/>
            <ac:picMk id="37" creationId="{DB015B4E-BD73-49AE-B33D-C9AA406195C3}"/>
          </ac:picMkLst>
        </pc:picChg>
        <pc:picChg chg="add del">
          <ac:chgData name="Hermann Rodrigues" userId="236519ba8bb9b40d" providerId="LiveId" clId="{B47B54B5-320B-4FDB-9AE0-ED191F9A01D5}" dt="2019-02-18T19:06:28.196" v="8694" actId="478"/>
          <ac:picMkLst>
            <pc:docMk/>
            <pc:sldMk cId="403075405" sldId="707"/>
            <ac:picMk id="61" creationId="{73C88E83-26AB-4BB3-BB99-51E1E1F7676C}"/>
          </ac:picMkLst>
        </pc:picChg>
        <pc:cxnChg chg="add mod">
          <ac:chgData name="Hermann Rodrigues" userId="236519ba8bb9b40d" providerId="LiveId" clId="{B47B54B5-320B-4FDB-9AE0-ED191F9A01D5}" dt="2019-02-18T23:53:55.071" v="11330" actId="14100"/>
          <ac:cxnSpMkLst>
            <pc:docMk/>
            <pc:sldMk cId="403075405" sldId="707"/>
            <ac:cxnSpMk id="39" creationId="{61BAAD3A-0443-4427-8EF4-7B44F18E6B0F}"/>
          </ac:cxnSpMkLst>
        </pc:cxnChg>
      </pc:sldChg>
      <pc:sldChg chg="addSp modSp add del">
        <pc:chgData name="Hermann Rodrigues" userId="236519ba8bb9b40d" providerId="LiveId" clId="{B47B54B5-320B-4FDB-9AE0-ED191F9A01D5}" dt="2019-02-18T19:43:04.581" v="9498" actId="2696"/>
        <pc:sldMkLst>
          <pc:docMk/>
          <pc:sldMk cId="1191299450" sldId="708"/>
        </pc:sldMkLst>
        <pc:spChg chg="mod">
          <ac:chgData name="Hermann Rodrigues" userId="236519ba8bb9b40d" providerId="LiveId" clId="{B47B54B5-320B-4FDB-9AE0-ED191F9A01D5}" dt="2019-02-18T19:20:45.996" v="8793"/>
          <ac:spMkLst>
            <pc:docMk/>
            <pc:sldMk cId="1191299450" sldId="708"/>
            <ac:spMk id="2" creationId="{E8DB107E-894F-416F-B54A-2A94CDBA2B12}"/>
          </ac:spMkLst>
        </pc:spChg>
        <pc:spChg chg="add mod">
          <ac:chgData name="Hermann Rodrigues" userId="236519ba8bb9b40d" providerId="LiveId" clId="{B47B54B5-320B-4FDB-9AE0-ED191F9A01D5}" dt="2019-02-18T19:42:09.667" v="9486" actId="14100"/>
          <ac:spMkLst>
            <pc:docMk/>
            <pc:sldMk cId="1191299450" sldId="708"/>
            <ac:spMk id="3" creationId="{E12C7830-8E81-42D4-AE31-11743BD7925E}"/>
          </ac:spMkLst>
        </pc:spChg>
      </pc:sldChg>
      <pc:sldChg chg="addSp delSp modSp add modNotesTx">
        <pc:chgData name="Hermann Rodrigues" userId="236519ba8bb9b40d" providerId="LiveId" clId="{B47B54B5-320B-4FDB-9AE0-ED191F9A01D5}" dt="2019-02-19T00:03:18.792" v="11488" actId="1036"/>
        <pc:sldMkLst>
          <pc:docMk/>
          <pc:sldMk cId="3716461354" sldId="709"/>
        </pc:sldMkLst>
        <pc:spChg chg="add del">
          <ac:chgData name="Hermann Rodrigues" userId="236519ba8bb9b40d" providerId="LiveId" clId="{B47B54B5-320B-4FDB-9AE0-ED191F9A01D5}" dt="2019-02-18T19:34:32.171" v="9363" actId="478"/>
          <ac:spMkLst>
            <pc:docMk/>
            <pc:sldMk cId="3716461354" sldId="709"/>
            <ac:spMk id="8" creationId="{B965F9A5-7EC3-4360-A16D-C7E4F231E487}"/>
          </ac:spMkLst>
        </pc:spChg>
        <pc:spChg chg="mod">
          <ac:chgData name="Hermann Rodrigues" userId="236519ba8bb9b40d" providerId="LiveId" clId="{B47B54B5-320B-4FDB-9AE0-ED191F9A01D5}" dt="2019-02-19T00:03:18.792" v="11488" actId="1036"/>
          <ac:spMkLst>
            <pc:docMk/>
            <pc:sldMk cId="3716461354" sldId="709"/>
            <ac:spMk id="13" creationId="{46BE9BF5-BB02-4C8C-860D-EDEB7DD0BFA0}"/>
          </ac:spMkLst>
        </pc:spChg>
        <pc:spChg chg="del">
          <ac:chgData name="Hermann Rodrigues" userId="236519ba8bb9b40d" providerId="LiveId" clId="{B47B54B5-320B-4FDB-9AE0-ED191F9A01D5}" dt="2019-02-18T19:27:58.809" v="9043" actId="478"/>
          <ac:spMkLst>
            <pc:docMk/>
            <pc:sldMk cId="3716461354" sldId="709"/>
            <ac:spMk id="14" creationId="{AD5FA6C3-601E-4740-8547-73D875E92419}"/>
          </ac:spMkLst>
        </pc:spChg>
        <pc:picChg chg="del">
          <ac:chgData name="Hermann Rodrigues" userId="236519ba8bb9b40d" providerId="LiveId" clId="{B47B54B5-320B-4FDB-9AE0-ED191F9A01D5}" dt="2019-02-18T19:27:58.809" v="9043" actId="478"/>
          <ac:picMkLst>
            <pc:docMk/>
            <pc:sldMk cId="3716461354" sldId="709"/>
            <ac:picMk id="15" creationId="{90B5B903-C1DA-431B-880A-85F6C827D447}"/>
          </ac:picMkLst>
        </pc:picChg>
        <pc:picChg chg="del">
          <ac:chgData name="Hermann Rodrigues" userId="236519ba8bb9b40d" providerId="LiveId" clId="{B47B54B5-320B-4FDB-9AE0-ED191F9A01D5}" dt="2019-02-18T19:27:58.809" v="9043" actId="478"/>
          <ac:picMkLst>
            <pc:docMk/>
            <pc:sldMk cId="3716461354" sldId="709"/>
            <ac:picMk id="17" creationId="{1491D6D6-FD0C-4D98-B013-234D1725B1CF}"/>
          </ac:picMkLst>
        </pc:picChg>
        <pc:picChg chg="mod">
          <ac:chgData name="Hermann Rodrigues" userId="236519ba8bb9b40d" providerId="LiveId" clId="{B47B54B5-320B-4FDB-9AE0-ED191F9A01D5}" dt="2019-02-19T00:03:18.792" v="11488" actId="1036"/>
          <ac:picMkLst>
            <pc:docMk/>
            <pc:sldMk cId="3716461354" sldId="709"/>
            <ac:picMk id="24" creationId="{507DFE17-7502-4C5E-8E41-BDFFFE2877D1}"/>
          </ac:picMkLst>
        </pc:picChg>
      </pc:sldChg>
      <pc:sldChg chg="add del">
        <pc:chgData name="Hermann Rodrigues" userId="236519ba8bb9b40d" providerId="LiveId" clId="{B47B54B5-320B-4FDB-9AE0-ED191F9A01D5}" dt="2019-02-18T23:20:17.015" v="10749" actId="2696"/>
        <pc:sldMkLst>
          <pc:docMk/>
          <pc:sldMk cId="832800510" sldId="710"/>
        </pc:sldMkLst>
      </pc:sldChg>
      <pc:sldChg chg="delSp modSp add">
        <pc:chgData name="Hermann Rodrigues" userId="236519ba8bb9b40d" providerId="LiveId" clId="{B47B54B5-320B-4FDB-9AE0-ED191F9A01D5}" dt="2019-02-18T20:31:00.874" v="9529" actId="790"/>
        <pc:sldMkLst>
          <pc:docMk/>
          <pc:sldMk cId="917465657" sldId="711"/>
        </pc:sldMkLst>
        <pc:spChg chg="mod">
          <ac:chgData name="Hermann Rodrigues" userId="236519ba8bb9b40d" providerId="LiveId" clId="{B47B54B5-320B-4FDB-9AE0-ED191F9A01D5}" dt="2019-02-18T20:31:00.874" v="9529" actId="790"/>
          <ac:spMkLst>
            <pc:docMk/>
            <pc:sldMk cId="917465657" sldId="711"/>
            <ac:spMk id="2" creationId="{FF077BD0-D29A-4EB6-8B3F-AD8B029A5594}"/>
          </ac:spMkLst>
        </pc:spChg>
        <pc:picChg chg="del">
          <ac:chgData name="Hermann Rodrigues" userId="236519ba8bb9b40d" providerId="LiveId" clId="{B47B54B5-320B-4FDB-9AE0-ED191F9A01D5}" dt="2019-02-18T20:11:17.402" v="9526" actId="478"/>
          <ac:picMkLst>
            <pc:docMk/>
            <pc:sldMk cId="917465657" sldId="711"/>
            <ac:picMk id="5" creationId="{904FCF1E-D453-4323-8048-ECFFAA08FD69}"/>
          </ac:picMkLst>
        </pc:picChg>
      </pc:sldChg>
      <pc:sldChg chg="add">
        <pc:chgData name="Hermann Rodrigues" userId="236519ba8bb9b40d" providerId="LiveId" clId="{B47B54B5-320B-4FDB-9AE0-ED191F9A01D5}" dt="2019-02-18T23:14:23.972" v="10646"/>
        <pc:sldMkLst>
          <pc:docMk/>
          <pc:sldMk cId="2476703613" sldId="712"/>
        </pc:sldMkLst>
      </pc:sldChg>
      <pc:sldChg chg="addSp delSp modSp add">
        <pc:chgData name="Hermann Rodrigues" userId="236519ba8bb9b40d" providerId="LiveId" clId="{B47B54B5-320B-4FDB-9AE0-ED191F9A01D5}" dt="2019-02-19T00:13:16.528" v="11803" actId="20577"/>
        <pc:sldMkLst>
          <pc:docMk/>
          <pc:sldMk cId="2395696301" sldId="713"/>
        </pc:sldMkLst>
        <pc:spChg chg="del">
          <ac:chgData name="Hermann Rodrigues" userId="236519ba8bb9b40d" providerId="LiveId" clId="{B47B54B5-320B-4FDB-9AE0-ED191F9A01D5}" dt="2019-02-18T23:52:18.699" v="11307" actId="478"/>
          <ac:spMkLst>
            <pc:docMk/>
            <pc:sldMk cId="2395696301" sldId="713"/>
            <ac:spMk id="17" creationId="{CB1E475C-3E33-42C6-A80F-AA7D25C74DC6}"/>
          </ac:spMkLst>
        </pc:spChg>
        <pc:spChg chg="del">
          <ac:chgData name="Hermann Rodrigues" userId="236519ba8bb9b40d" providerId="LiveId" clId="{B47B54B5-320B-4FDB-9AE0-ED191F9A01D5}" dt="2019-02-18T23:53:08.177" v="11319" actId="478"/>
          <ac:spMkLst>
            <pc:docMk/>
            <pc:sldMk cId="2395696301" sldId="713"/>
            <ac:spMk id="18" creationId="{53485C96-2458-42A5-900B-46EA8030089D}"/>
          </ac:spMkLst>
        </pc:spChg>
        <pc:spChg chg="del topLvl">
          <ac:chgData name="Hermann Rodrigues" userId="236519ba8bb9b40d" providerId="LiveId" clId="{B47B54B5-320B-4FDB-9AE0-ED191F9A01D5}" dt="2019-02-18T23:52:35.025" v="11311" actId="478"/>
          <ac:spMkLst>
            <pc:docMk/>
            <pc:sldMk cId="2395696301" sldId="713"/>
            <ac:spMk id="19" creationId="{735D78FA-ED9C-4558-A1CC-7FF57BD4BDFE}"/>
          </ac:spMkLst>
        </pc:spChg>
        <pc:spChg chg="add mod">
          <ac:chgData name="Hermann Rodrigues" userId="236519ba8bb9b40d" providerId="LiveId" clId="{B47B54B5-320B-4FDB-9AE0-ED191F9A01D5}" dt="2019-02-18T23:55:55.541" v="11445" actId="1035"/>
          <ac:spMkLst>
            <pc:docMk/>
            <pc:sldMk cId="2395696301" sldId="713"/>
            <ac:spMk id="30" creationId="{571ABCF4-90F3-49F8-8CA2-50CC43757360}"/>
          </ac:spMkLst>
        </pc:spChg>
        <pc:spChg chg="add mod">
          <ac:chgData name="Hermann Rodrigues" userId="236519ba8bb9b40d" providerId="LiveId" clId="{B47B54B5-320B-4FDB-9AE0-ED191F9A01D5}" dt="2019-02-19T00:13:16.528" v="11803" actId="20577"/>
          <ac:spMkLst>
            <pc:docMk/>
            <pc:sldMk cId="2395696301" sldId="713"/>
            <ac:spMk id="31" creationId="{2CE33625-A4D9-4648-B96F-3CE522AF1C46}"/>
          </ac:spMkLst>
        </pc:spChg>
        <pc:spChg chg="del mod">
          <ac:chgData name="Hermann Rodrigues" userId="236519ba8bb9b40d" providerId="LiveId" clId="{B47B54B5-320B-4FDB-9AE0-ED191F9A01D5}" dt="2019-02-18T23:55:07.856" v="11343" actId="478"/>
          <ac:spMkLst>
            <pc:docMk/>
            <pc:sldMk cId="2395696301" sldId="713"/>
            <ac:spMk id="35" creationId="{63B43558-6E73-4DFB-B621-63C6E09FE1C1}"/>
          </ac:spMkLst>
        </pc:spChg>
        <pc:spChg chg="del">
          <ac:chgData name="Hermann Rodrigues" userId="236519ba8bb9b40d" providerId="LiveId" clId="{B47B54B5-320B-4FDB-9AE0-ED191F9A01D5}" dt="2019-02-18T23:52:06.192" v="11305" actId="478"/>
          <ac:spMkLst>
            <pc:docMk/>
            <pc:sldMk cId="2395696301" sldId="713"/>
            <ac:spMk id="36" creationId="{9A231E9F-AD36-4BDA-B07B-1AD4BDB31521}"/>
          </ac:spMkLst>
        </pc:spChg>
        <pc:spChg chg="del">
          <ac:chgData name="Hermann Rodrigues" userId="236519ba8bb9b40d" providerId="LiveId" clId="{B47B54B5-320B-4FDB-9AE0-ED191F9A01D5}" dt="2019-02-18T23:52:20.016" v="11308" actId="478"/>
          <ac:spMkLst>
            <pc:docMk/>
            <pc:sldMk cId="2395696301" sldId="713"/>
            <ac:spMk id="69" creationId="{92DD3887-3762-4AEE-8F9E-9E5A9212557C}"/>
          </ac:spMkLst>
        </pc:spChg>
        <pc:spChg chg="del">
          <ac:chgData name="Hermann Rodrigues" userId="236519ba8bb9b40d" providerId="LiveId" clId="{B47B54B5-320B-4FDB-9AE0-ED191F9A01D5}" dt="2019-02-18T23:52:40.318" v="11313" actId="478"/>
          <ac:spMkLst>
            <pc:docMk/>
            <pc:sldMk cId="2395696301" sldId="713"/>
            <ac:spMk id="70" creationId="{C7D8EDA1-B739-478A-A0B6-5C13EFC62B96}"/>
          </ac:spMkLst>
        </pc:spChg>
        <pc:spChg chg="del">
          <ac:chgData name="Hermann Rodrigues" userId="236519ba8bb9b40d" providerId="LiveId" clId="{B47B54B5-320B-4FDB-9AE0-ED191F9A01D5}" dt="2019-02-18T23:52:42.582" v="11314" actId="478"/>
          <ac:spMkLst>
            <pc:docMk/>
            <pc:sldMk cId="2395696301" sldId="713"/>
            <ac:spMk id="72" creationId="{2482F564-A07F-4D6E-8B8A-AF0A953C0D45}"/>
          </ac:spMkLst>
        </pc:spChg>
        <pc:spChg chg="del">
          <ac:chgData name="Hermann Rodrigues" userId="236519ba8bb9b40d" providerId="LiveId" clId="{B47B54B5-320B-4FDB-9AE0-ED191F9A01D5}" dt="2019-02-18T23:52:38.030" v="11312" actId="478"/>
          <ac:spMkLst>
            <pc:docMk/>
            <pc:sldMk cId="2395696301" sldId="713"/>
            <ac:spMk id="73" creationId="{EB39EF86-7EC8-4BAF-88D9-EEFF4EA028C2}"/>
          </ac:spMkLst>
        </pc:spChg>
        <pc:spChg chg="del">
          <ac:chgData name="Hermann Rodrigues" userId="236519ba8bb9b40d" providerId="LiveId" clId="{B47B54B5-320B-4FDB-9AE0-ED191F9A01D5}" dt="2019-02-18T23:53:12.805" v="11320" actId="478"/>
          <ac:spMkLst>
            <pc:docMk/>
            <pc:sldMk cId="2395696301" sldId="713"/>
            <ac:spMk id="74" creationId="{1E3DC884-B01B-4885-AD78-45F500958C5F}"/>
          </ac:spMkLst>
        </pc:spChg>
        <pc:grpChg chg="del">
          <ac:chgData name="Hermann Rodrigues" userId="236519ba8bb9b40d" providerId="LiveId" clId="{B47B54B5-320B-4FDB-9AE0-ED191F9A01D5}" dt="2019-02-18T23:52:35.025" v="11311" actId="478"/>
          <ac:grpSpMkLst>
            <pc:docMk/>
            <pc:sldMk cId="2395696301" sldId="713"/>
            <ac:grpSpMk id="2" creationId="{9EF26F3A-1AC4-431E-AB9A-4018C6E494DD}"/>
          </ac:grpSpMkLst>
        </pc:grpChg>
        <pc:picChg chg="del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0" creationId="{8817E205-FC05-4BE0-9660-5D7B1D5C2322}"/>
          </ac:picMkLst>
        </pc:picChg>
        <pc:picChg chg="del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1" creationId="{55C7E6E2-416A-45D5-B079-865B5AFCED3A}"/>
          </ac:picMkLst>
        </pc:picChg>
        <pc:picChg chg="del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2" creationId="{1CFD3DEE-F39C-4E22-87FA-1B499B05789F}"/>
          </ac:picMkLst>
        </pc:picChg>
        <pc:picChg chg="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3" creationId="{057682E8-873D-46F8-8BDD-4C808F43CDB7}"/>
          </ac:picMkLst>
        </pc:picChg>
        <pc:picChg chg="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4" creationId="{A159984D-89C8-4E30-8E1B-F23450379637}"/>
          </ac:picMkLst>
        </pc:picChg>
        <pc:picChg chg="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5" creationId="{1E0FEB3A-839B-4CE0-AAAA-784A91F51ADB}"/>
          </ac:picMkLst>
        </pc:picChg>
        <pc:picChg chg="del mod">
          <ac:chgData name="Hermann Rodrigues" userId="236519ba8bb9b40d" providerId="LiveId" clId="{B47B54B5-320B-4FDB-9AE0-ED191F9A01D5}" dt="2019-02-18T23:53:04.934" v="11318" actId="478"/>
          <ac:picMkLst>
            <pc:docMk/>
            <pc:sldMk cId="2395696301" sldId="713"/>
            <ac:picMk id="26" creationId="{B58A398B-A7AF-4F87-8199-DF599B8FAC9A}"/>
          </ac:picMkLst>
        </pc:picChg>
        <pc:picChg chg="add 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27" creationId="{4911AF89-02E2-4FA3-A99A-C682D888ACB1}"/>
          </ac:picMkLst>
        </pc:picChg>
        <pc:picChg chg="add mod">
          <ac:chgData name="Hermann Rodrigues" userId="236519ba8bb9b40d" providerId="LiveId" clId="{B47B54B5-320B-4FDB-9AE0-ED191F9A01D5}" dt="2019-02-18T23:55:55.541" v="11445" actId="1035"/>
          <ac:picMkLst>
            <pc:docMk/>
            <pc:sldMk cId="2395696301" sldId="713"/>
            <ac:picMk id="29" creationId="{F04220C9-13CB-4351-AF59-F1824F99DCE5}"/>
          </ac:picMkLst>
        </pc:picChg>
        <pc:picChg chg="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32" creationId="{4F5B6C59-A259-4473-8E3E-07933CEB652B}"/>
          </ac:picMkLst>
        </pc:picChg>
        <pc:picChg chg="del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63" creationId="{E28C0EC2-1942-4777-A97D-DD2E5C4BD52E}"/>
          </ac:picMkLst>
        </pc:picChg>
        <pc:picChg chg="del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65" creationId="{684A0213-67AF-4D7A-AA8E-16EE955F51EE}"/>
          </ac:picMkLst>
        </pc:picChg>
        <pc:picChg chg="del mod">
          <ac:chgData name="Hermann Rodrigues" userId="236519ba8bb9b40d" providerId="LiveId" clId="{B47B54B5-320B-4FDB-9AE0-ED191F9A01D5}" dt="2019-02-18T23:54:28.802" v="11334" actId="478"/>
          <ac:picMkLst>
            <pc:docMk/>
            <pc:sldMk cId="2395696301" sldId="713"/>
            <ac:picMk id="67" creationId="{20A4C163-0F28-4C94-9746-686D86355D5B}"/>
          </ac:picMkLst>
        </pc:picChg>
        <pc:picChg chg="del mod topLvl">
          <ac:chgData name="Hermann Rodrigues" userId="236519ba8bb9b40d" providerId="LiveId" clId="{B47B54B5-320B-4FDB-9AE0-ED191F9A01D5}" dt="2019-02-18T23:54:31.345" v="11335" actId="478"/>
          <ac:picMkLst>
            <pc:docMk/>
            <pc:sldMk cId="2395696301" sldId="713"/>
            <ac:picMk id="68" creationId="{D9D626E5-DBBF-4E96-8ACB-37907636B6EA}"/>
          </ac:picMkLst>
        </pc:picChg>
        <pc:cxnChg chg="add del mod">
          <ac:chgData name="Hermann Rodrigues" userId="236519ba8bb9b40d" providerId="LiveId" clId="{B47B54B5-320B-4FDB-9AE0-ED191F9A01D5}" dt="2019-02-18T23:54:28.802" v="11334" actId="478"/>
          <ac:cxnSpMkLst>
            <pc:docMk/>
            <pc:sldMk cId="2395696301" sldId="713"/>
            <ac:cxnSpMk id="28" creationId="{818DAAC0-1FE6-40D8-A6AE-DFF863918907}"/>
          </ac:cxnSpMkLst>
        </pc:cxnChg>
      </pc:sldChg>
      <pc:sldChg chg="delSp modSp add">
        <pc:chgData name="Hermann Rodrigues" userId="236519ba8bb9b40d" providerId="LiveId" clId="{B47B54B5-320B-4FDB-9AE0-ED191F9A01D5}" dt="2019-02-18T23:56:53.606" v="11475" actId="1076"/>
        <pc:sldMkLst>
          <pc:docMk/>
          <pc:sldMk cId="377072605" sldId="714"/>
        </pc:sldMkLst>
        <pc:spChg chg="del">
          <ac:chgData name="Hermann Rodrigues" userId="236519ba8bb9b40d" providerId="LiveId" clId="{B47B54B5-320B-4FDB-9AE0-ED191F9A01D5}" dt="2019-02-18T23:56:34.926" v="11447" actId="478"/>
          <ac:spMkLst>
            <pc:docMk/>
            <pc:sldMk cId="377072605" sldId="714"/>
            <ac:spMk id="30" creationId="{571ABCF4-90F3-49F8-8CA2-50CC43757360}"/>
          </ac:spMkLst>
        </pc:spChg>
        <pc:spChg chg="mod">
          <ac:chgData name="Hermann Rodrigues" userId="236519ba8bb9b40d" providerId="LiveId" clId="{B47B54B5-320B-4FDB-9AE0-ED191F9A01D5}" dt="2019-02-18T23:56:53.606" v="11475" actId="1076"/>
          <ac:spMkLst>
            <pc:docMk/>
            <pc:sldMk cId="377072605" sldId="714"/>
            <ac:spMk id="31" creationId="{2CE33625-A4D9-4648-B96F-3CE522AF1C46}"/>
          </ac:spMkLst>
        </pc:spChg>
        <pc:picChg chg="del">
          <ac:chgData name="Hermann Rodrigues" userId="236519ba8bb9b40d" providerId="LiveId" clId="{B47B54B5-320B-4FDB-9AE0-ED191F9A01D5}" dt="2019-02-18T23:56:34.926" v="11447" actId="478"/>
          <ac:picMkLst>
            <pc:docMk/>
            <pc:sldMk cId="377072605" sldId="714"/>
            <ac:picMk id="29" creationId="{F04220C9-13CB-4351-AF59-F1824F99DCE5}"/>
          </ac:picMkLst>
        </pc:picChg>
      </pc:sldChg>
      <pc:sldMasterChg chg="delSldLayout modSldLayout">
        <pc:chgData name="Hermann Rodrigues" userId="236519ba8bb9b40d" providerId="LiveId" clId="{B47B54B5-320B-4FDB-9AE0-ED191F9A01D5}" dt="2019-02-18T19:41:23.475" v="9371" actId="2696"/>
        <pc:sldMasterMkLst>
          <pc:docMk/>
          <pc:sldMasterMk cId="2122581299" sldId="2147483660"/>
        </pc:sldMasterMkLst>
        <pc:sldLayoutChg chg="modSp">
          <pc:chgData name="Hermann Rodrigues" userId="236519ba8bb9b40d" providerId="LiveId" clId="{B47B54B5-320B-4FDB-9AE0-ED191F9A01D5}" dt="2019-02-17T13:44:33.164" v="24" actId="20577"/>
          <pc:sldLayoutMkLst>
            <pc:docMk/>
            <pc:sldMasterMk cId="2122581299" sldId="2147483660"/>
            <pc:sldLayoutMk cId="224203338" sldId="2147483663"/>
          </pc:sldLayoutMkLst>
          <pc:spChg chg="mod">
            <ac:chgData name="Hermann Rodrigues" userId="236519ba8bb9b40d" providerId="LiveId" clId="{B47B54B5-320B-4FDB-9AE0-ED191F9A01D5}" dt="2019-02-17T13:44:33.164" v="24" actId="20577"/>
            <ac:spMkLst>
              <pc:docMk/>
              <pc:sldMasterMk cId="2122581299" sldId="2147483660"/>
              <pc:sldLayoutMk cId="224203338" sldId="2147483663"/>
              <ac:spMk id="13" creationId="{25D62B1F-468E-4B55-AF1D-F354203271BC}"/>
            </ac:spMkLst>
          </pc:spChg>
        </pc:sldLayoutChg>
        <pc:sldLayoutChg chg="del">
          <pc:chgData name="Hermann Rodrigues" userId="236519ba8bb9b40d" providerId="LiveId" clId="{B47B54B5-320B-4FDB-9AE0-ED191F9A01D5}" dt="2019-02-18T19:41:23.475" v="9371" actId="2696"/>
          <pc:sldLayoutMkLst>
            <pc:docMk/>
            <pc:sldMasterMk cId="2122581299" sldId="2147483660"/>
            <pc:sldLayoutMk cId="3193089296" sldId="2147483664"/>
          </pc:sldLayoutMkLst>
        </pc:sldLayoutChg>
      </pc:sldMasterChg>
      <pc:sldMasterChg chg="del delSldLayout">
        <pc:chgData name="Hermann Rodrigues" userId="236519ba8bb9b40d" providerId="LiveId" clId="{B47B54B5-320B-4FDB-9AE0-ED191F9A01D5}" dt="2019-02-18T13:05:56.193" v="5078" actId="2696"/>
        <pc:sldMasterMkLst>
          <pc:docMk/>
          <pc:sldMasterMk cId="1298038903" sldId="2147483667"/>
        </pc:sldMasterMkLst>
        <pc:sldLayoutChg chg="del">
          <pc:chgData name="Hermann Rodrigues" userId="236519ba8bb9b40d" providerId="LiveId" clId="{B47B54B5-320B-4FDB-9AE0-ED191F9A01D5}" dt="2019-02-18T13:05:56.165" v="5067" actId="2696"/>
          <pc:sldLayoutMkLst>
            <pc:docMk/>
            <pc:sldMasterMk cId="1298038903" sldId="2147483667"/>
            <pc:sldLayoutMk cId="1123486618" sldId="2147483668"/>
          </pc:sldLayoutMkLst>
        </pc:sldLayoutChg>
        <pc:sldLayoutChg chg="del">
          <pc:chgData name="Hermann Rodrigues" userId="236519ba8bb9b40d" providerId="LiveId" clId="{B47B54B5-320B-4FDB-9AE0-ED191F9A01D5}" dt="2019-02-18T13:05:56.167" v="5068" actId="2696"/>
          <pc:sldLayoutMkLst>
            <pc:docMk/>
            <pc:sldMasterMk cId="1298038903" sldId="2147483667"/>
            <pc:sldLayoutMk cId="3265981274" sldId="2147483669"/>
          </pc:sldLayoutMkLst>
        </pc:sldLayoutChg>
        <pc:sldLayoutChg chg="del">
          <pc:chgData name="Hermann Rodrigues" userId="236519ba8bb9b40d" providerId="LiveId" clId="{B47B54B5-320B-4FDB-9AE0-ED191F9A01D5}" dt="2019-02-18T13:05:56.169" v="5069" actId="2696"/>
          <pc:sldLayoutMkLst>
            <pc:docMk/>
            <pc:sldMasterMk cId="1298038903" sldId="2147483667"/>
            <pc:sldLayoutMk cId="1507771419" sldId="2147483670"/>
          </pc:sldLayoutMkLst>
        </pc:sldLayoutChg>
        <pc:sldLayoutChg chg="del">
          <pc:chgData name="Hermann Rodrigues" userId="236519ba8bb9b40d" providerId="LiveId" clId="{B47B54B5-320B-4FDB-9AE0-ED191F9A01D5}" dt="2019-02-18T13:05:56.171" v="5070" actId="2696"/>
          <pc:sldLayoutMkLst>
            <pc:docMk/>
            <pc:sldMasterMk cId="1298038903" sldId="2147483667"/>
            <pc:sldLayoutMk cId="3227884898" sldId="2147483671"/>
          </pc:sldLayoutMkLst>
        </pc:sldLayoutChg>
        <pc:sldLayoutChg chg="del">
          <pc:chgData name="Hermann Rodrigues" userId="236519ba8bb9b40d" providerId="LiveId" clId="{B47B54B5-320B-4FDB-9AE0-ED191F9A01D5}" dt="2019-02-18T13:05:56.174" v="5071" actId="2696"/>
          <pc:sldLayoutMkLst>
            <pc:docMk/>
            <pc:sldMasterMk cId="1298038903" sldId="2147483667"/>
            <pc:sldLayoutMk cId="1709931448" sldId="2147483672"/>
          </pc:sldLayoutMkLst>
        </pc:sldLayoutChg>
        <pc:sldLayoutChg chg="del">
          <pc:chgData name="Hermann Rodrigues" userId="236519ba8bb9b40d" providerId="LiveId" clId="{B47B54B5-320B-4FDB-9AE0-ED191F9A01D5}" dt="2019-02-18T13:05:56.177" v="5072" actId="2696"/>
          <pc:sldLayoutMkLst>
            <pc:docMk/>
            <pc:sldMasterMk cId="1298038903" sldId="2147483667"/>
            <pc:sldLayoutMk cId="2251928102" sldId="2147483673"/>
          </pc:sldLayoutMkLst>
        </pc:sldLayoutChg>
        <pc:sldLayoutChg chg="del">
          <pc:chgData name="Hermann Rodrigues" userId="236519ba8bb9b40d" providerId="LiveId" clId="{B47B54B5-320B-4FDB-9AE0-ED191F9A01D5}" dt="2019-02-18T13:05:56.179" v="5073" actId="2696"/>
          <pc:sldLayoutMkLst>
            <pc:docMk/>
            <pc:sldMasterMk cId="1298038903" sldId="2147483667"/>
            <pc:sldLayoutMk cId="3999043718" sldId="2147483674"/>
          </pc:sldLayoutMkLst>
        </pc:sldLayoutChg>
        <pc:sldLayoutChg chg="del">
          <pc:chgData name="Hermann Rodrigues" userId="236519ba8bb9b40d" providerId="LiveId" clId="{B47B54B5-320B-4FDB-9AE0-ED191F9A01D5}" dt="2019-02-18T13:05:56.181" v="5074" actId="2696"/>
          <pc:sldLayoutMkLst>
            <pc:docMk/>
            <pc:sldMasterMk cId="1298038903" sldId="2147483667"/>
            <pc:sldLayoutMk cId="481642473" sldId="2147483675"/>
          </pc:sldLayoutMkLst>
        </pc:sldLayoutChg>
        <pc:sldLayoutChg chg="del">
          <pc:chgData name="Hermann Rodrigues" userId="236519ba8bb9b40d" providerId="LiveId" clId="{B47B54B5-320B-4FDB-9AE0-ED191F9A01D5}" dt="2019-02-18T13:05:56.184" v="5075" actId="2696"/>
          <pc:sldLayoutMkLst>
            <pc:docMk/>
            <pc:sldMasterMk cId="1298038903" sldId="2147483667"/>
            <pc:sldLayoutMk cId="4061729573" sldId="2147483676"/>
          </pc:sldLayoutMkLst>
        </pc:sldLayoutChg>
        <pc:sldLayoutChg chg="del">
          <pc:chgData name="Hermann Rodrigues" userId="236519ba8bb9b40d" providerId="LiveId" clId="{B47B54B5-320B-4FDB-9AE0-ED191F9A01D5}" dt="2019-02-18T13:05:56.186" v="5076" actId="2696"/>
          <pc:sldLayoutMkLst>
            <pc:docMk/>
            <pc:sldMasterMk cId="1298038903" sldId="2147483667"/>
            <pc:sldLayoutMk cId="4285976393" sldId="2147483677"/>
          </pc:sldLayoutMkLst>
        </pc:sldLayoutChg>
        <pc:sldLayoutChg chg="del">
          <pc:chgData name="Hermann Rodrigues" userId="236519ba8bb9b40d" providerId="LiveId" clId="{B47B54B5-320B-4FDB-9AE0-ED191F9A01D5}" dt="2019-02-18T13:05:56.188" v="5077" actId="2696"/>
          <pc:sldLayoutMkLst>
            <pc:docMk/>
            <pc:sldMasterMk cId="1298038903" sldId="2147483667"/>
            <pc:sldLayoutMk cId="496992265" sldId="2147483678"/>
          </pc:sldLayoutMkLst>
        </pc:sldLayoutChg>
      </pc:sldMasterChg>
      <pc:sldMasterChg chg="del delSldLayout">
        <pc:chgData name="Hermann Rodrigues" userId="236519ba8bb9b40d" providerId="LiveId" clId="{B47B54B5-320B-4FDB-9AE0-ED191F9A01D5}" dt="2019-02-18T13:36:28.686" v="5758" actId="2696"/>
        <pc:sldMasterMkLst>
          <pc:docMk/>
          <pc:sldMasterMk cId="1425465225" sldId="2147483667"/>
        </pc:sldMasterMkLst>
        <pc:sldLayoutChg chg="del">
          <pc:chgData name="Hermann Rodrigues" userId="236519ba8bb9b40d" providerId="LiveId" clId="{B47B54B5-320B-4FDB-9AE0-ED191F9A01D5}" dt="2019-02-18T13:36:28.656" v="5747" actId="2696"/>
          <pc:sldLayoutMkLst>
            <pc:docMk/>
            <pc:sldMasterMk cId="1425465225" sldId="2147483667"/>
            <pc:sldLayoutMk cId="2302518526" sldId="2147483668"/>
          </pc:sldLayoutMkLst>
        </pc:sldLayoutChg>
        <pc:sldLayoutChg chg="del">
          <pc:chgData name="Hermann Rodrigues" userId="236519ba8bb9b40d" providerId="LiveId" clId="{B47B54B5-320B-4FDB-9AE0-ED191F9A01D5}" dt="2019-02-18T13:36:28.658" v="5748" actId="2696"/>
          <pc:sldLayoutMkLst>
            <pc:docMk/>
            <pc:sldMasterMk cId="1425465225" sldId="2147483667"/>
            <pc:sldLayoutMk cId="3242375032" sldId="2147483669"/>
          </pc:sldLayoutMkLst>
        </pc:sldLayoutChg>
        <pc:sldLayoutChg chg="del">
          <pc:chgData name="Hermann Rodrigues" userId="236519ba8bb9b40d" providerId="LiveId" clId="{B47B54B5-320B-4FDB-9AE0-ED191F9A01D5}" dt="2019-02-18T13:36:28.661" v="5749" actId="2696"/>
          <pc:sldLayoutMkLst>
            <pc:docMk/>
            <pc:sldMasterMk cId="1425465225" sldId="2147483667"/>
            <pc:sldLayoutMk cId="3941538692" sldId="2147483670"/>
          </pc:sldLayoutMkLst>
        </pc:sldLayoutChg>
        <pc:sldLayoutChg chg="del">
          <pc:chgData name="Hermann Rodrigues" userId="236519ba8bb9b40d" providerId="LiveId" clId="{B47B54B5-320B-4FDB-9AE0-ED191F9A01D5}" dt="2019-02-18T13:36:28.663" v="5750" actId="2696"/>
          <pc:sldLayoutMkLst>
            <pc:docMk/>
            <pc:sldMasterMk cId="1425465225" sldId="2147483667"/>
            <pc:sldLayoutMk cId="3757914130" sldId="2147483671"/>
          </pc:sldLayoutMkLst>
        </pc:sldLayoutChg>
        <pc:sldLayoutChg chg="del">
          <pc:chgData name="Hermann Rodrigues" userId="236519ba8bb9b40d" providerId="LiveId" clId="{B47B54B5-320B-4FDB-9AE0-ED191F9A01D5}" dt="2019-02-18T13:36:28.666" v="5751" actId="2696"/>
          <pc:sldLayoutMkLst>
            <pc:docMk/>
            <pc:sldMasterMk cId="1425465225" sldId="2147483667"/>
            <pc:sldLayoutMk cId="2179583380" sldId="2147483672"/>
          </pc:sldLayoutMkLst>
        </pc:sldLayoutChg>
        <pc:sldLayoutChg chg="del">
          <pc:chgData name="Hermann Rodrigues" userId="236519ba8bb9b40d" providerId="LiveId" clId="{B47B54B5-320B-4FDB-9AE0-ED191F9A01D5}" dt="2019-02-18T13:36:28.669" v="5752" actId="2696"/>
          <pc:sldLayoutMkLst>
            <pc:docMk/>
            <pc:sldMasterMk cId="1425465225" sldId="2147483667"/>
            <pc:sldLayoutMk cId="1727177590" sldId="2147483673"/>
          </pc:sldLayoutMkLst>
        </pc:sldLayoutChg>
        <pc:sldLayoutChg chg="del">
          <pc:chgData name="Hermann Rodrigues" userId="236519ba8bb9b40d" providerId="LiveId" clId="{B47B54B5-320B-4FDB-9AE0-ED191F9A01D5}" dt="2019-02-18T13:36:28.671" v="5753" actId="2696"/>
          <pc:sldLayoutMkLst>
            <pc:docMk/>
            <pc:sldMasterMk cId="1425465225" sldId="2147483667"/>
            <pc:sldLayoutMk cId="1620433738" sldId="2147483674"/>
          </pc:sldLayoutMkLst>
        </pc:sldLayoutChg>
        <pc:sldLayoutChg chg="del">
          <pc:chgData name="Hermann Rodrigues" userId="236519ba8bb9b40d" providerId="LiveId" clId="{B47B54B5-320B-4FDB-9AE0-ED191F9A01D5}" dt="2019-02-18T13:36:28.674" v="5754" actId="2696"/>
          <pc:sldLayoutMkLst>
            <pc:docMk/>
            <pc:sldMasterMk cId="1425465225" sldId="2147483667"/>
            <pc:sldLayoutMk cId="3949955223" sldId="2147483675"/>
          </pc:sldLayoutMkLst>
        </pc:sldLayoutChg>
        <pc:sldLayoutChg chg="del">
          <pc:chgData name="Hermann Rodrigues" userId="236519ba8bb9b40d" providerId="LiveId" clId="{B47B54B5-320B-4FDB-9AE0-ED191F9A01D5}" dt="2019-02-18T13:36:28.677" v="5755" actId="2696"/>
          <pc:sldLayoutMkLst>
            <pc:docMk/>
            <pc:sldMasterMk cId="1425465225" sldId="2147483667"/>
            <pc:sldLayoutMk cId="4043614136" sldId="2147483676"/>
          </pc:sldLayoutMkLst>
        </pc:sldLayoutChg>
        <pc:sldLayoutChg chg="del">
          <pc:chgData name="Hermann Rodrigues" userId="236519ba8bb9b40d" providerId="LiveId" clId="{B47B54B5-320B-4FDB-9AE0-ED191F9A01D5}" dt="2019-02-18T13:36:28.679" v="5756" actId="2696"/>
          <pc:sldLayoutMkLst>
            <pc:docMk/>
            <pc:sldMasterMk cId="1425465225" sldId="2147483667"/>
            <pc:sldLayoutMk cId="3710487193" sldId="2147483677"/>
          </pc:sldLayoutMkLst>
        </pc:sldLayoutChg>
        <pc:sldLayoutChg chg="del">
          <pc:chgData name="Hermann Rodrigues" userId="236519ba8bb9b40d" providerId="LiveId" clId="{B47B54B5-320B-4FDB-9AE0-ED191F9A01D5}" dt="2019-02-18T13:36:28.682" v="5757" actId="2696"/>
          <pc:sldLayoutMkLst>
            <pc:docMk/>
            <pc:sldMasterMk cId="1425465225" sldId="2147483667"/>
            <pc:sldLayoutMk cId="710002224" sldId="214748367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ACB57-8A0B-4E48-A7AA-BB650BAA1F5C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AF278-46E3-4E67-841C-787F81D0AF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332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74BF8-3E73-4F98-B869-3CC461590A7C}" type="datetimeFigureOut">
              <a:rPr lang="pt-BR" smtClean="0"/>
              <a:pPr/>
              <a:t>07/04/2020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5E781-88F8-4958-90EA-0F9389F909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78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40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371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36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341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055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06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72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958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528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43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839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197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40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85E781-88F8-4958-90EA-0F9389F909C9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68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EC28F731-1355-41E6-8C84-5B63B81B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3942"/>
            <a:ext cx="12192000" cy="232923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en-US" sz="5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" name="Picture 3" descr="C:\Desenvolvimento\2-5-0\DINAMICA-ego-logo_web-01.png">
            <a:extLst>
              <a:ext uri="{FF2B5EF4-FFF2-40B4-BE49-F238E27FC236}">
                <a16:creationId xmlns="" xmlns:a16="http://schemas.microsoft.com/office/drawing/2014/main" id="{C7586CF2-00A3-40D6-AC02-DB390C8514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29601" b="28689"/>
          <a:stretch/>
        </p:blipFill>
        <p:spPr bwMode="auto">
          <a:xfrm>
            <a:off x="2351584" y="1554690"/>
            <a:ext cx="7632848" cy="2253508"/>
          </a:xfrm>
          <a:prstGeom prst="rect">
            <a:avLst/>
          </a:prstGeom>
          <a:noFill/>
        </p:spPr>
      </p:pic>
      <p:sp>
        <p:nvSpPr>
          <p:cNvPr id="12" name="Espaço Reservado para Texto 11">
            <a:extLst>
              <a:ext uri="{FF2B5EF4-FFF2-40B4-BE49-F238E27FC236}">
                <a16:creationId xmlns="" xmlns:a16="http://schemas.microsoft.com/office/drawing/2014/main" id="{77652DDC-FE7B-48B7-A066-282AB32557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3833813"/>
            <a:ext cx="12192000" cy="3024187"/>
          </a:xfrm>
          <a:prstGeom prst="rect">
            <a:avLst/>
          </a:prstGeom>
        </p:spPr>
        <p:txBody>
          <a:bodyPr anchor="ctr"/>
          <a:lstStyle>
            <a:lvl1pPr algn="ctr">
              <a:defRPr kumimoji="0" lang="en-US" sz="6600" b="1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Editar estilos de texto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54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3C16634F-A306-45D3-8E81-82186CD8A7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>
            <a:lvl1pPr marL="0" indent="0" algn="r">
              <a:buNone/>
              <a:defRPr lang="pt-BR" sz="2800" b="1" kern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  <a:lvl2pPr>
              <a:defRPr lang="pt-BR" kern="1200" smtClean="0">
                <a:latin typeface="Arial" charset="0"/>
                <a:ea typeface="+mn-ea"/>
                <a:cs typeface="+mn-cs"/>
              </a:defRPr>
            </a:lvl2pPr>
            <a:lvl3pPr>
              <a:defRPr lang="pt-BR" kern="1200" smtClean="0">
                <a:latin typeface="Arial" charset="0"/>
                <a:ea typeface="+mn-ea"/>
                <a:cs typeface="+mn-cs"/>
              </a:defRPr>
            </a:lvl3pPr>
            <a:lvl4pPr>
              <a:defRPr lang="pt-BR" kern="1200" smtClean="0">
                <a:latin typeface="Arial" charset="0"/>
                <a:ea typeface="+mn-ea"/>
                <a:cs typeface="+mn-cs"/>
              </a:defRPr>
            </a:lvl4pPr>
            <a:lvl5pPr>
              <a:defRPr lang="en-US" kern="1200">
                <a:latin typeface="Arial" charset="0"/>
                <a:ea typeface="+mn-ea"/>
                <a:cs typeface="+mn-cs"/>
              </a:defRPr>
            </a:lvl5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Editar estilos de texto Mestre</a:t>
            </a:r>
          </a:p>
        </p:txBody>
      </p:sp>
      <p:pic>
        <p:nvPicPr>
          <p:cNvPr id="12" name="Picture 3" descr="C:\Desenvolvimento\2-5-0\DINAMICA-ego-logo_web-01.png">
            <a:extLst>
              <a:ext uri="{FF2B5EF4-FFF2-40B4-BE49-F238E27FC236}">
                <a16:creationId xmlns="" xmlns:a16="http://schemas.microsoft.com/office/drawing/2014/main" id="{26F9C085-C211-4D3A-9D31-EDB44C288F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456728" y="-747464"/>
            <a:ext cx="3153612" cy="2232248"/>
          </a:xfrm>
          <a:prstGeom prst="rect">
            <a:avLst/>
          </a:prstGeom>
          <a:noFill/>
        </p:spPr>
      </p:pic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C25538C-B19D-4109-892E-8863E580C45E}"/>
              </a:ext>
            </a:extLst>
          </p:cNvPr>
          <p:cNvSpPr/>
          <p:nvPr userDrawn="1"/>
        </p:nvSpPr>
        <p:spPr>
          <a:xfrm>
            <a:off x="2156664" y="-14610"/>
            <a:ext cx="5341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4800" b="1" spc="50" dirty="0">
                <a:ln w="0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</a:t>
            </a:r>
            <a:endParaRPr lang="pt-BR" sz="5400" b="1" spc="50" dirty="0">
              <a:ln w="0"/>
              <a:solidFill>
                <a:schemeClr val="accent1">
                  <a:lumMod val="20000"/>
                  <a:lumOff val="8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414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conteú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3C16634F-A306-45D3-8E81-82186CD8A7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>
            <a:lvl1pPr marL="0" indent="0" algn="r">
              <a:buNone/>
              <a:defRPr lang="pt-BR" sz="2800" b="1" kern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1pPr>
            <a:lvl2pPr>
              <a:defRPr lang="pt-BR" kern="1200" smtClean="0">
                <a:latin typeface="Arial" charset="0"/>
                <a:ea typeface="+mn-ea"/>
                <a:cs typeface="+mn-cs"/>
              </a:defRPr>
            </a:lvl2pPr>
            <a:lvl3pPr>
              <a:defRPr lang="pt-BR" kern="1200" smtClean="0">
                <a:latin typeface="Arial" charset="0"/>
                <a:ea typeface="+mn-ea"/>
                <a:cs typeface="+mn-cs"/>
              </a:defRPr>
            </a:lvl3pPr>
            <a:lvl4pPr>
              <a:defRPr lang="pt-BR" kern="1200" smtClean="0">
                <a:latin typeface="Arial" charset="0"/>
                <a:ea typeface="+mn-ea"/>
                <a:cs typeface="+mn-cs"/>
              </a:defRPr>
            </a:lvl4pPr>
            <a:lvl5pPr>
              <a:defRPr lang="en-US" kern="1200">
                <a:latin typeface="Arial" charset="0"/>
                <a:ea typeface="+mn-ea"/>
                <a:cs typeface="+mn-cs"/>
              </a:defRPr>
            </a:lvl5pPr>
          </a:lstStyle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Editar estilos de texto Mestre</a:t>
            </a:r>
          </a:p>
        </p:txBody>
      </p:sp>
      <p:pic>
        <p:nvPicPr>
          <p:cNvPr id="12" name="Picture 3" descr="C:\Desenvolvimento\2-5-0\DINAMICA-ego-logo_web-01.png">
            <a:extLst>
              <a:ext uri="{FF2B5EF4-FFF2-40B4-BE49-F238E27FC236}">
                <a16:creationId xmlns="" xmlns:a16="http://schemas.microsoft.com/office/drawing/2014/main" id="{26F9C085-C211-4D3A-9D31-EDB44C288F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456728" y="-747464"/>
            <a:ext cx="3153612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20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A486-2A19-4400-99E1-1C6AA509808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00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C6FC0-F6C8-48DE-A4CA-C14255B0559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09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58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="" xmlns:a16="http://schemas.microsoft.com/office/drawing/2014/main" id="{2676CEF9-2B8E-48DF-84A6-211E38F359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Parallelism</a:t>
            </a:r>
          </a:p>
        </p:txBody>
      </p:sp>
    </p:spTree>
    <p:extLst>
      <p:ext uri="{BB962C8B-B14F-4D97-AF65-F5344CB8AC3E}">
        <p14:creationId xmlns:p14="http://schemas.microsoft.com/office/powerpoint/2010/main" val="82517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F1F2A65D-328F-4E99-8ED4-8ED3CF6B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644464"/>
            <a:ext cx="2952328" cy="295232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="" xmlns:a16="http://schemas.microsoft.com/office/drawing/2014/main" id="{11F4E42B-FDD9-455C-A04A-40DC69366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665877"/>
            <a:ext cx="2952328" cy="2952328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72CA653A-CFF6-46D1-91DA-05C5DED23D1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696790"/>
            <a:ext cx="2952328" cy="2952328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1197314B-2CD0-43CE-B6F9-A7D17D41B7D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3727703"/>
            <a:ext cx="2952328" cy="2952328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567108BF-21BE-40CB-9140-1339F2A8C4BA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C88C239-074F-4127-9AB1-29099BED4D61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="" xmlns:a16="http://schemas.microsoft.com/office/drawing/2014/main" id="{69AF228C-62BF-4776-8D80-E1055F09143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E83F584F-77BB-4051-8139-9325A115B95E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pic>
        <p:nvPicPr>
          <p:cNvPr id="47" name="Imagem 46">
            <a:extLst>
              <a:ext uri="{FF2B5EF4-FFF2-40B4-BE49-F238E27FC236}">
                <a16:creationId xmlns="" xmlns:a16="http://schemas.microsoft.com/office/drawing/2014/main" id="{FD46D0B0-0219-4A1E-A384-0ADBB42044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83" y="1589943"/>
            <a:ext cx="583198" cy="785783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="" xmlns:a16="http://schemas.microsoft.com/office/drawing/2014/main" id="{202EC6D4-230F-4677-B3BE-6656B4645D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210" y="1540343"/>
            <a:ext cx="583198" cy="785783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="" xmlns:a16="http://schemas.microsoft.com/office/drawing/2014/main" id="{1E239E04-D4B3-486C-990D-7013D8946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74" y="1932274"/>
            <a:ext cx="583198" cy="785783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="" xmlns:a16="http://schemas.microsoft.com/office/drawing/2014/main" id="{7341317A-B0CD-4A53-8BE6-490708423A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2204880"/>
            <a:ext cx="583198" cy="785783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="" xmlns:a16="http://schemas.microsoft.com/office/drawing/2014/main" id="{FB42CE70-6FA1-4173-AE4F-180C5039C6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076290"/>
            <a:ext cx="583198" cy="785783"/>
          </a:xfrm>
          <a:prstGeom prst="rect">
            <a:avLst/>
          </a:prstGeom>
        </p:spPr>
      </p:pic>
      <p:sp>
        <p:nvSpPr>
          <p:cNvPr id="52" name="Retângulo 51">
            <a:extLst>
              <a:ext uri="{FF2B5EF4-FFF2-40B4-BE49-F238E27FC236}">
                <a16:creationId xmlns="" xmlns:a16="http://schemas.microsoft.com/office/drawing/2014/main" id="{59DEBE1E-4F1A-4EF8-ADD8-3777CE076A41}"/>
              </a:ext>
            </a:extLst>
          </p:cNvPr>
          <p:cNvSpPr/>
          <p:nvPr/>
        </p:nvSpPr>
        <p:spPr>
          <a:xfrm>
            <a:off x="875559" y="237040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53" name="Retângulo 52">
            <a:extLst>
              <a:ext uri="{FF2B5EF4-FFF2-40B4-BE49-F238E27FC236}">
                <a16:creationId xmlns="" xmlns:a16="http://schemas.microsoft.com/office/drawing/2014/main" id="{0DF747CF-E6A0-4C79-AAC3-0DE957CCC083}"/>
              </a:ext>
            </a:extLst>
          </p:cNvPr>
          <p:cNvSpPr/>
          <p:nvPr/>
        </p:nvSpPr>
        <p:spPr>
          <a:xfrm>
            <a:off x="1733299" y="253953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461A7FC5-7954-4036-88AC-CC27B0E52518}"/>
              </a:ext>
            </a:extLst>
          </p:cNvPr>
          <p:cNvSpPr/>
          <p:nvPr/>
        </p:nvSpPr>
        <p:spPr>
          <a:xfrm>
            <a:off x="1579143" y="185806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55" name="Retângulo 54">
            <a:extLst>
              <a:ext uri="{FF2B5EF4-FFF2-40B4-BE49-F238E27FC236}">
                <a16:creationId xmlns="" xmlns:a16="http://schemas.microsoft.com/office/drawing/2014/main" id="{3D248CB2-88B3-45D7-9CCF-D3C109DE25AC}"/>
              </a:ext>
            </a:extLst>
          </p:cNvPr>
          <p:cNvSpPr/>
          <p:nvPr/>
        </p:nvSpPr>
        <p:spPr>
          <a:xfrm>
            <a:off x="1354979" y="22706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pic>
        <p:nvPicPr>
          <p:cNvPr id="56" name="Imagem 55">
            <a:extLst>
              <a:ext uri="{FF2B5EF4-FFF2-40B4-BE49-F238E27FC236}">
                <a16:creationId xmlns="" xmlns:a16="http://schemas.microsoft.com/office/drawing/2014/main" id="{81CA7308-56A9-4EF4-B018-1915C2C3F3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60" y="2427193"/>
            <a:ext cx="583198" cy="785783"/>
          </a:xfrm>
          <a:prstGeom prst="rect">
            <a:avLst/>
          </a:prstGeom>
        </p:spPr>
      </p:pic>
      <p:sp>
        <p:nvSpPr>
          <p:cNvPr id="57" name="Retângulo 56">
            <a:extLst>
              <a:ext uri="{FF2B5EF4-FFF2-40B4-BE49-F238E27FC236}">
                <a16:creationId xmlns="" xmlns:a16="http://schemas.microsoft.com/office/drawing/2014/main" id="{68AF97D3-D995-49C1-9038-25E04EAE8E4A}"/>
              </a:ext>
            </a:extLst>
          </p:cNvPr>
          <p:cNvSpPr/>
          <p:nvPr/>
        </p:nvSpPr>
        <p:spPr>
          <a:xfrm>
            <a:off x="1238567" y="275555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  <p:sp>
        <p:nvSpPr>
          <p:cNvPr id="58" name="Retângulo 57">
            <a:extLst>
              <a:ext uri="{FF2B5EF4-FFF2-40B4-BE49-F238E27FC236}">
                <a16:creationId xmlns="" xmlns:a16="http://schemas.microsoft.com/office/drawing/2014/main" id="{7FDAD84A-3102-47D2-82CB-9BB970D7CADE}"/>
              </a:ext>
            </a:extLst>
          </p:cNvPr>
          <p:cNvSpPr/>
          <p:nvPr/>
        </p:nvSpPr>
        <p:spPr>
          <a:xfrm>
            <a:off x="1127448" y="189220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66" name="Imagem 65">
            <a:extLst>
              <a:ext uri="{FF2B5EF4-FFF2-40B4-BE49-F238E27FC236}">
                <a16:creationId xmlns="" xmlns:a16="http://schemas.microsoft.com/office/drawing/2014/main" id="{1C88CCB8-39B5-4673-AC21-F0A5D987A0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67" name="Retângulo 66">
            <a:extLst>
              <a:ext uri="{FF2B5EF4-FFF2-40B4-BE49-F238E27FC236}">
                <a16:creationId xmlns="" xmlns:a16="http://schemas.microsoft.com/office/drawing/2014/main" id="{E9EC1D60-FDA4-4710-BB1A-951F064542B3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pic>
        <p:nvPicPr>
          <p:cNvPr id="68" name="Imagem 67">
            <a:extLst>
              <a:ext uri="{FF2B5EF4-FFF2-40B4-BE49-F238E27FC236}">
                <a16:creationId xmlns="" xmlns:a16="http://schemas.microsoft.com/office/drawing/2014/main" id="{93F8F7E9-BD27-4267-A213-765EDA0EFD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1960617"/>
            <a:ext cx="2722910" cy="964327"/>
          </a:xfrm>
          <a:prstGeom prst="rect">
            <a:avLst/>
          </a:prstGeom>
        </p:spPr>
      </p:pic>
      <p:sp>
        <p:nvSpPr>
          <p:cNvPr id="62" name="Retângulo 61">
            <a:extLst>
              <a:ext uri="{FF2B5EF4-FFF2-40B4-BE49-F238E27FC236}">
                <a16:creationId xmlns="" xmlns:a16="http://schemas.microsoft.com/office/drawing/2014/main" id="{C04A3721-0B66-4DB8-A2E6-7C7947F449FF}"/>
              </a:ext>
            </a:extLst>
          </p:cNvPr>
          <p:cNvSpPr/>
          <p:nvPr/>
        </p:nvSpPr>
        <p:spPr>
          <a:xfrm>
            <a:off x="10205673" y="2318681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B</a:t>
            </a:r>
            <a:endParaRPr lang="en-US" sz="3200" u="sng" dirty="0"/>
          </a:p>
        </p:txBody>
      </p:sp>
      <p:cxnSp>
        <p:nvCxnSpPr>
          <p:cNvPr id="69" name="Conector de Seta Reta 68">
            <a:extLst>
              <a:ext uri="{FF2B5EF4-FFF2-40B4-BE49-F238E27FC236}">
                <a16:creationId xmlns="" xmlns:a16="http://schemas.microsoft.com/office/drawing/2014/main" id="{D7805FD8-F743-4855-B1D7-F72B0CBE9F52}"/>
              </a:ext>
            </a:extLst>
          </p:cNvPr>
          <p:cNvCxnSpPr>
            <a:cxnSpLocks/>
          </p:cNvCxnSpPr>
          <p:nvPr/>
        </p:nvCxnSpPr>
        <p:spPr>
          <a:xfrm flipH="1" flipV="1">
            <a:off x="9912424" y="1556354"/>
            <a:ext cx="569367" cy="5452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de Seta Reta 76">
            <a:extLst>
              <a:ext uri="{FF2B5EF4-FFF2-40B4-BE49-F238E27FC236}">
                <a16:creationId xmlns="" xmlns:a16="http://schemas.microsoft.com/office/drawing/2014/main" id="{D68C8107-02DA-4170-931B-85F56CBF06CD}"/>
              </a:ext>
            </a:extLst>
          </p:cNvPr>
          <p:cNvCxnSpPr>
            <a:cxnSpLocks/>
            <a:endCxn id="68" idx="1"/>
          </p:cNvCxnSpPr>
          <p:nvPr/>
        </p:nvCxnSpPr>
        <p:spPr>
          <a:xfrm>
            <a:off x="2127797" y="2369792"/>
            <a:ext cx="6992539" cy="7298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aixaDeTexto 77">
            <a:extLst>
              <a:ext uri="{FF2B5EF4-FFF2-40B4-BE49-F238E27FC236}">
                <a16:creationId xmlns="" xmlns:a16="http://schemas.microsoft.com/office/drawing/2014/main" id="{B9B14A1D-92CD-44A2-B07D-1A638992FA9B}"/>
              </a:ext>
            </a:extLst>
          </p:cNvPr>
          <p:cNvSpPr txBox="1"/>
          <p:nvPr/>
        </p:nvSpPr>
        <p:spPr>
          <a:xfrm>
            <a:off x="4678278" y="1975597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Dependencies</a:t>
            </a:r>
          </a:p>
        </p:txBody>
      </p:sp>
      <p:sp>
        <p:nvSpPr>
          <p:cNvPr id="79" name="CaixaDeTexto 78">
            <a:extLst>
              <a:ext uri="{FF2B5EF4-FFF2-40B4-BE49-F238E27FC236}">
                <a16:creationId xmlns="" xmlns:a16="http://schemas.microsoft.com/office/drawing/2014/main" id="{BF13B945-E840-4207-953A-6B86657EE2E6}"/>
              </a:ext>
            </a:extLst>
          </p:cNvPr>
          <p:cNvSpPr txBox="1"/>
          <p:nvPr/>
        </p:nvSpPr>
        <p:spPr>
          <a:xfrm>
            <a:off x="179804" y="5048815"/>
            <a:ext cx="1837239" cy="1631216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workers start “stealing” tasks from the group of newly created tasks 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78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F1F2A65D-328F-4E99-8ED4-8ED3CF6B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644464"/>
            <a:ext cx="2952328" cy="295232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="" xmlns:a16="http://schemas.microsoft.com/office/drawing/2014/main" id="{11F4E42B-FDD9-455C-A04A-40DC69366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665877"/>
            <a:ext cx="2952328" cy="2952328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72CA653A-CFF6-46D1-91DA-05C5DED23D1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696790"/>
            <a:ext cx="2952328" cy="2952328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1197314B-2CD0-43CE-B6F9-A7D17D41B7D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3727703"/>
            <a:ext cx="2952328" cy="2952328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567108BF-21BE-40CB-9140-1339F2A8C4BA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C88C239-074F-4127-9AB1-29099BED4D61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="" xmlns:a16="http://schemas.microsoft.com/office/drawing/2014/main" id="{69AF228C-62BF-4776-8D80-E1055F09143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E83F584F-77BB-4051-8139-9325A115B95E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pic>
        <p:nvPicPr>
          <p:cNvPr id="47" name="Imagem 46">
            <a:extLst>
              <a:ext uri="{FF2B5EF4-FFF2-40B4-BE49-F238E27FC236}">
                <a16:creationId xmlns="" xmlns:a16="http://schemas.microsoft.com/office/drawing/2014/main" id="{FD46D0B0-0219-4A1E-A384-0ADBB42044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83" y="1589943"/>
            <a:ext cx="583198" cy="785783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="" xmlns:a16="http://schemas.microsoft.com/office/drawing/2014/main" id="{202EC6D4-230F-4677-B3BE-6656B4645D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210" y="1540343"/>
            <a:ext cx="583198" cy="785783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="" xmlns:a16="http://schemas.microsoft.com/office/drawing/2014/main" id="{1E239E04-D4B3-486C-990D-7013D8946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74" y="1932274"/>
            <a:ext cx="583198" cy="785783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="" xmlns:a16="http://schemas.microsoft.com/office/drawing/2014/main" id="{7341317A-B0CD-4A53-8BE6-490708423A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2204880"/>
            <a:ext cx="583198" cy="785783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="" xmlns:a16="http://schemas.microsoft.com/office/drawing/2014/main" id="{FB42CE70-6FA1-4173-AE4F-180C5039C6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790" y="5667553"/>
            <a:ext cx="583198" cy="785783"/>
          </a:xfrm>
          <a:prstGeom prst="rect">
            <a:avLst/>
          </a:prstGeom>
        </p:spPr>
      </p:pic>
      <p:sp>
        <p:nvSpPr>
          <p:cNvPr id="52" name="Retângulo 51">
            <a:extLst>
              <a:ext uri="{FF2B5EF4-FFF2-40B4-BE49-F238E27FC236}">
                <a16:creationId xmlns="" xmlns:a16="http://schemas.microsoft.com/office/drawing/2014/main" id="{59DEBE1E-4F1A-4EF8-ADD8-3777CE076A41}"/>
              </a:ext>
            </a:extLst>
          </p:cNvPr>
          <p:cNvSpPr/>
          <p:nvPr/>
        </p:nvSpPr>
        <p:spPr>
          <a:xfrm>
            <a:off x="5154941" y="5961667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53" name="Retângulo 52">
            <a:extLst>
              <a:ext uri="{FF2B5EF4-FFF2-40B4-BE49-F238E27FC236}">
                <a16:creationId xmlns="" xmlns:a16="http://schemas.microsoft.com/office/drawing/2014/main" id="{0DF747CF-E6A0-4C79-AAC3-0DE957CCC083}"/>
              </a:ext>
            </a:extLst>
          </p:cNvPr>
          <p:cNvSpPr/>
          <p:nvPr/>
        </p:nvSpPr>
        <p:spPr>
          <a:xfrm>
            <a:off x="1733299" y="253953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461A7FC5-7954-4036-88AC-CC27B0E52518}"/>
              </a:ext>
            </a:extLst>
          </p:cNvPr>
          <p:cNvSpPr/>
          <p:nvPr/>
        </p:nvSpPr>
        <p:spPr>
          <a:xfrm>
            <a:off x="1579143" y="185806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55" name="Retângulo 54">
            <a:extLst>
              <a:ext uri="{FF2B5EF4-FFF2-40B4-BE49-F238E27FC236}">
                <a16:creationId xmlns="" xmlns:a16="http://schemas.microsoft.com/office/drawing/2014/main" id="{3D248CB2-88B3-45D7-9CCF-D3C109DE25AC}"/>
              </a:ext>
            </a:extLst>
          </p:cNvPr>
          <p:cNvSpPr/>
          <p:nvPr/>
        </p:nvSpPr>
        <p:spPr>
          <a:xfrm>
            <a:off x="1354979" y="22706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sp>
        <p:nvSpPr>
          <p:cNvPr id="58" name="Retângulo 57">
            <a:extLst>
              <a:ext uri="{FF2B5EF4-FFF2-40B4-BE49-F238E27FC236}">
                <a16:creationId xmlns="" xmlns:a16="http://schemas.microsoft.com/office/drawing/2014/main" id="{7FDAD84A-3102-47D2-82CB-9BB970D7CADE}"/>
              </a:ext>
            </a:extLst>
          </p:cNvPr>
          <p:cNvSpPr/>
          <p:nvPr/>
        </p:nvSpPr>
        <p:spPr>
          <a:xfrm>
            <a:off x="1127448" y="189220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34" name="Imagem 33">
            <a:extLst>
              <a:ext uri="{FF2B5EF4-FFF2-40B4-BE49-F238E27FC236}">
                <a16:creationId xmlns="" xmlns:a16="http://schemas.microsoft.com/office/drawing/2014/main" id="{56C9412B-3337-4414-8F4D-A4CBB35692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35" name="Retângulo 34">
            <a:extLst>
              <a:ext uri="{FF2B5EF4-FFF2-40B4-BE49-F238E27FC236}">
                <a16:creationId xmlns="" xmlns:a16="http://schemas.microsoft.com/office/drawing/2014/main" id="{A6C87D30-5C3A-4713-BDD5-089B842AA87D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pic>
        <p:nvPicPr>
          <p:cNvPr id="36" name="Imagem 35">
            <a:extLst>
              <a:ext uri="{FF2B5EF4-FFF2-40B4-BE49-F238E27FC236}">
                <a16:creationId xmlns="" xmlns:a16="http://schemas.microsoft.com/office/drawing/2014/main" id="{23453013-C04F-4BE4-B10A-B19C3B9138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1960617"/>
            <a:ext cx="2722910" cy="964327"/>
          </a:xfrm>
          <a:prstGeom prst="rect">
            <a:avLst/>
          </a:prstGeom>
        </p:spPr>
      </p:pic>
      <p:sp>
        <p:nvSpPr>
          <p:cNvPr id="37" name="Retângulo 36">
            <a:extLst>
              <a:ext uri="{FF2B5EF4-FFF2-40B4-BE49-F238E27FC236}">
                <a16:creationId xmlns="" xmlns:a16="http://schemas.microsoft.com/office/drawing/2014/main" id="{B26A4C7D-1B4C-4DDE-A90E-4F4B00B0B54F}"/>
              </a:ext>
            </a:extLst>
          </p:cNvPr>
          <p:cNvSpPr/>
          <p:nvPr/>
        </p:nvSpPr>
        <p:spPr>
          <a:xfrm>
            <a:off x="10205673" y="2318681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B</a:t>
            </a:r>
            <a:endParaRPr lang="en-US" sz="3200" u="sng" dirty="0"/>
          </a:p>
        </p:txBody>
      </p:sp>
      <p:cxnSp>
        <p:nvCxnSpPr>
          <p:cNvPr id="38" name="Conector de Seta Reta 37">
            <a:extLst>
              <a:ext uri="{FF2B5EF4-FFF2-40B4-BE49-F238E27FC236}">
                <a16:creationId xmlns="" xmlns:a16="http://schemas.microsoft.com/office/drawing/2014/main" id="{229235EE-D27F-40AF-AB14-64A17167C3BC}"/>
              </a:ext>
            </a:extLst>
          </p:cNvPr>
          <p:cNvCxnSpPr>
            <a:cxnSpLocks/>
          </p:cNvCxnSpPr>
          <p:nvPr/>
        </p:nvCxnSpPr>
        <p:spPr>
          <a:xfrm flipH="1" flipV="1">
            <a:off x="9912424" y="1556354"/>
            <a:ext cx="569367" cy="5452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>
            <a:extLst>
              <a:ext uri="{FF2B5EF4-FFF2-40B4-BE49-F238E27FC236}">
                <a16:creationId xmlns="" xmlns:a16="http://schemas.microsoft.com/office/drawing/2014/main" id="{2044BA3A-5A4B-401E-B18D-F9EE89323050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2127797" y="2369792"/>
            <a:ext cx="6992539" cy="7298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>
            <a:extLst>
              <a:ext uri="{FF2B5EF4-FFF2-40B4-BE49-F238E27FC236}">
                <a16:creationId xmlns="" xmlns:a16="http://schemas.microsoft.com/office/drawing/2014/main" id="{3E1F8223-FD33-44DF-B4DA-622F8861F4C0}"/>
              </a:ext>
            </a:extLst>
          </p:cNvPr>
          <p:cNvSpPr txBox="1"/>
          <p:nvPr/>
        </p:nvSpPr>
        <p:spPr>
          <a:xfrm>
            <a:off x="4678278" y="1975597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Dependencies</a:t>
            </a:r>
          </a:p>
        </p:txBody>
      </p:sp>
      <p:cxnSp>
        <p:nvCxnSpPr>
          <p:cNvPr id="42" name="Conector de Seta Reta 41">
            <a:extLst>
              <a:ext uri="{FF2B5EF4-FFF2-40B4-BE49-F238E27FC236}">
                <a16:creationId xmlns="" xmlns:a16="http://schemas.microsoft.com/office/drawing/2014/main" id="{2494695B-FAF8-4A71-AE5D-16729E2BE3A2}"/>
              </a:ext>
            </a:extLst>
          </p:cNvPr>
          <p:cNvCxnSpPr>
            <a:cxnSpLocks/>
          </p:cNvCxnSpPr>
          <p:nvPr/>
        </p:nvCxnSpPr>
        <p:spPr>
          <a:xfrm flipV="1">
            <a:off x="5629988" y="2924944"/>
            <a:ext cx="3614836" cy="3036723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agem 43">
            <a:extLst>
              <a:ext uri="{FF2B5EF4-FFF2-40B4-BE49-F238E27FC236}">
                <a16:creationId xmlns="" xmlns:a16="http://schemas.microsoft.com/office/drawing/2014/main" id="{4C35602D-970B-4D37-B4E4-3BE33BA9A7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860" y="2427193"/>
            <a:ext cx="583198" cy="785783"/>
          </a:xfrm>
          <a:prstGeom prst="rect">
            <a:avLst/>
          </a:prstGeom>
        </p:spPr>
      </p:pic>
      <p:sp>
        <p:nvSpPr>
          <p:cNvPr id="43" name="Retângulo 42">
            <a:extLst>
              <a:ext uri="{FF2B5EF4-FFF2-40B4-BE49-F238E27FC236}">
                <a16:creationId xmlns="" xmlns:a16="http://schemas.microsoft.com/office/drawing/2014/main" id="{93428D41-1F6B-48CC-9538-44072FFD7406}"/>
              </a:ext>
            </a:extLst>
          </p:cNvPr>
          <p:cNvSpPr/>
          <p:nvPr/>
        </p:nvSpPr>
        <p:spPr>
          <a:xfrm>
            <a:off x="1238567" y="275555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19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F1F2A65D-328F-4E99-8ED4-8ED3CF6B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644464"/>
            <a:ext cx="2952328" cy="295232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="" xmlns:a16="http://schemas.microsoft.com/office/drawing/2014/main" id="{11F4E42B-FDD9-455C-A04A-40DC69366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665877"/>
            <a:ext cx="2952328" cy="2952328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72CA653A-CFF6-46D1-91DA-05C5DED23D1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696790"/>
            <a:ext cx="2952328" cy="2952328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1197314B-2CD0-43CE-B6F9-A7D17D41B7D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3727703"/>
            <a:ext cx="2952328" cy="2952328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567108BF-21BE-40CB-9140-1339F2A8C4BA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C88C239-074F-4127-9AB1-29099BED4D61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="" xmlns:a16="http://schemas.microsoft.com/office/drawing/2014/main" id="{69AF228C-62BF-4776-8D80-E1055F09143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E83F584F-77BB-4051-8139-9325A115B95E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pic>
        <p:nvPicPr>
          <p:cNvPr id="47" name="Imagem 46">
            <a:extLst>
              <a:ext uri="{FF2B5EF4-FFF2-40B4-BE49-F238E27FC236}">
                <a16:creationId xmlns="" xmlns:a16="http://schemas.microsoft.com/office/drawing/2014/main" id="{FD46D0B0-0219-4A1E-A384-0ADBB42044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83" y="1589943"/>
            <a:ext cx="583198" cy="785783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="" xmlns:a16="http://schemas.microsoft.com/office/drawing/2014/main" id="{202EC6D4-230F-4677-B3BE-6656B4645D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210" y="1540343"/>
            <a:ext cx="583198" cy="785783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="" xmlns:a16="http://schemas.microsoft.com/office/drawing/2014/main" id="{1E239E04-D4B3-486C-990D-7013D8946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74" y="1932274"/>
            <a:ext cx="583198" cy="785783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="" xmlns:a16="http://schemas.microsoft.com/office/drawing/2014/main" id="{7341317A-B0CD-4A53-8BE6-490708423A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2204880"/>
            <a:ext cx="583198" cy="785783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="" xmlns:a16="http://schemas.microsoft.com/office/drawing/2014/main" id="{FB42CE70-6FA1-4173-AE4F-180C5039C6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790" y="5667553"/>
            <a:ext cx="583198" cy="785783"/>
          </a:xfrm>
          <a:prstGeom prst="rect">
            <a:avLst/>
          </a:prstGeom>
        </p:spPr>
      </p:pic>
      <p:sp>
        <p:nvSpPr>
          <p:cNvPr id="52" name="Retângulo 51">
            <a:extLst>
              <a:ext uri="{FF2B5EF4-FFF2-40B4-BE49-F238E27FC236}">
                <a16:creationId xmlns="" xmlns:a16="http://schemas.microsoft.com/office/drawing/2014/main" id="{59DEBE1E-4F1A-4EF8-ADD8-3777CE076A41}"/>
              </a:ext>
            </a:extLst>
          </p:cNvPr>
          <p:cNvSpPr/>
          <p:nvPr/>
        </p:nvSpPr>
        <p:spPr>
          <a:xfrm>
            <a:off x="5154941" y="5961667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53" name="Retângulo 52">
            <a:extLst>
              <a:ext uri="{FF2B5EF4-FFF2-40B4-BE49-F238E27FC236}">
                <a16:creationId xmlns="" xmlns:a16="http://schemas.microsoft.com/office/drawing/2014/main" id="{0DF747CF-E6A0-4C79-AAC3-0DE957CCC083}"/>
              </a:ext>
            </a:extLst>
          </p:cNvPr>
          <p:cNvSpPr/>
          <p:nvPr/>
        </p:nvSpPr>
        <p:spPr>
          <a:xfrm>
            <a:off x="1733299" y="253953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461A7FC5-7954-4036-88AC-CC27B0E52518}"/>
              </a:ext>
            </a:extLst>
          </p:cNvPr>
          <p:cNvSpPr/>
          <p:nvPr/>
        </p:nvSpPr>
        <p:spPr>
          <a:xfrm>
            <a:off x="1579143" y="185806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55" name="Retângulo 54">
            <a:extLst>
              <a:ext uri="{FF2B5EF4-FFF2-40B4-BE49-F238E27FC236}">
                <a16:creationId xmlns="" xmlns:a16="http://schemas.microsoft.com/office/drawing/2014/main" id="{3D248CB2-88B3-45D7-9CCF-D3C109DE25AC}"/>
              </a:ext>
            </a:extLst>
          </p:cNvPr>
          <p:cNvSpPr/>
          <p:nvPr/>
        </p:nvSpPr>
        <p:spPr>
          <a:xfrm>
            <a:off x="1354979" y="22706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pic>
        <p:nvPicPr>
          <p:cNvPr id="56" name="Imagem 55">
            <a:extLst>
              <a:ext uri="{FF2B5EF4-FFF2-40B4-BE49-F238E27FC236}">
                <a16:creationId xmlns="" xmlns:a16="http://schemas.microsoft.com/office/drawing/2014/main" id="{81CA7308-56A9-4EF4-B018-1915C2C3F3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46" y="5667553"/>
            <a:ext cx="583198" cy="785783"/>
          </a:xfrm>
          <a:prstGeom prst="rect">
            <a:avLst/>
          </a:prstGeom>
        </p:spPr>
      </p:pic>
      <p:sp>
        <p:nvSpPr>
          <p:cNvPr id="57" name="Retângulo 56">
            <a:extLst>
              <a:ext uri="{FF2B5EF4-FFF2-40B4-BE49-F238E27FC236}">
                <a16:creationId xmlns="" xmlns:a16="http://schemas.microsoft.com/office/drawing/2014/main" id="{68AF97D3-D995-49C1-9038-25E04EAE8E4A}"/>
              </a:ext>
            </a:extLst>
          </p:cNvPr>
          <p:cNvSpPr/>
          <p:nvPr/>
        </p:nvSpPr>
        <p:spPr>
          <a:xfrm>
            <a:off x="3324253" y="599591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  <p:sp>
        <p:nvSpPr>
          <p:cNvPr id="58" name="Retângulo 57">
            <a:extLst>
              <a:ext uri="{FF2B5EF4-FFF2-40B4-BE49-F238E27FC236}">
                <a16:creationId xmlns="" xmlns:a16="http://schemas.microsoft.com/office/drawing/2014/main" id="{7FDAD84A-3102-47D2-82CB-9BB970D7CADE}"/>
              </a:ext>
            </a:extLst>
          </p:cNvPr>
          <p:cNvSpPr/>
          <p:nvPr/>
        </p:nvSpPr>
        <p:spPr>
          <a:xfrm>
            <a:off x="1127448" y="189220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34" name="Imagem 33">
            <a:extLst>
              <a:ext uri="{FF2B5EF4-FFF2-40B4-BE49-F238E27FC236}">
                <a16:creationId xmlns="" xmlns:a16="http://schemas.microsoft.com/office/drawing/2014/main" id="{56C9412B-3337-4414-8F4D-A4CBB35692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35" name="Retângulo 34">
            <a:extLst>
              <a:ext uri="{FF2B5EF4-FFF2-40B4-BE49-F238E27FC236}">
                <a16:creationId xmlns="" xmlns:a16="http://schemas.microsoft.com/office/drawing/2014/main" id="{A6C87D30-5C3A-4713-BDD5-089B842AA87D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pic>
        <p:nvPicPr>
          <p:cNvPr id="36" name="Imagem 35">
            <a:extLst>
              <a:ext uri="{FF2B5EF4-FFF2-40B4-BE49-F238E27FC236}">
                <a16:creationId xmlns="" xmlns:a16="http://schemas.microsoft.com/office/drawing/2014/main" id="{23453013-C04F-4BE4-B10A-B19C3B9138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1960617"/>
            <a:ext cx="2722910" cy="964327"/>
          </a:xfrm>
          <a:prstGeom prst="rect">
            <a:avLst/>
          </a:prstGeom>
        </p:spPr>
      </p:pic>
      <p:sp>
        <p:nvSpPr>
          <p:cNvPr id="37" name="Retângulo 36">
            <a:extLst>
              <a:ext uri="{FF2B5EF4-FFF2-40B4-BE49-F238E27FC236}">
                <a16:creationId xmlns="" xmlns:a16="http://schemas.microsoft.com/office/drawing/2014/main" id="{B26A4C7D-1B4C-4DDE-A90E-4F4B00B0B54F}"/>
              </a:ext>
            </a:extLst>
          </p:cNvPr>
          <p:cNvSpPr/>
          <p:nvPr/>
        </p:nvSpPr>
        <p:spPr>
          <a:xfrm>
            <a:off x="10205673" y="2318681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B</a:t>
            </a:r>
            <a:endParaRPr lang="en-US" sz="3200" u="sng" dirty="0"/>
          </a:p>
        </p:txBody>
      </p:sp>
      <p:cxnSp>
        <p:nvCxnSpPr>
          <p:cNvPr id="38" name="Conector de Seta Reta 37">
            <a:extLst>
              <a:ext uri="{FF2B5EF4-FFF2-40B4-BE49-F238E27FC236}">
                <a16:creationId xmlns="" xmlns:a16="http://schemas.microsoft.com/office/drawing/2014/main" id="{229235EE-D27F-40AF-AB14-64A17167C3BC}"/>
              </a:ext>
            </a:extLst>
          </p:cNvPr>
          <p:cNvCxnSpPr>
            <a:cxnSpLocks/>
          </p:cNvCxnSpPr>
          <p:nvPr/>
        </p:nvCxnSpPr>
        <p:spPr>
          <a:xfrm flipH="1" flipV="1">
            <a:off x="9912424" y="1556354"/>
            <a:ext cx="569367" cy="5452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>
            <a:extLst>
              <a:ext uri="{FF2B5EF4-FFF2-40B4-BE49-F238E27FC236}">
                <a16:creationId xmlns="" xmlns:a16="http://schemas.microsoft.com/office/drawing/2014/main" id="{2044BA3A-5A4B-401E-B18D-F9EE89323050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2127797" y="2369792"/>
            <a:ext cx="6992539" cy="7298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>
            <a:extLst>
              <a:ext uri="{FF2B5EF4-FFF2-40B4-BE49-F238E27FC236}">
                <a16:creationId xmlns="" xmlns:a16="http://schemas.microsoft.com/office/drawing/2014/main" id="{3E1F8223-FD33-44DF-B4DA-622F8861F4C0}"/>
              </a:ext>
            </a:extLst>
          </p:cNvPr>
          <p:cNvSpPr txBox="1"/>
          <p:nvPr/>
        </p:nvSpPr>
        <p:spPr>
          <a:xfrm>
            <a:off x="4678278" y="1975597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Dependencies</a:t>
            </a:r>
          </a:p>
        </p:txBody>
      </p:sp>
      <p:cxnSp>
        <p:nvCxnSpPr>
          <p:cNvPr id="41" name="Conector de Seta Reta 40">
            <a:extLst>
              <a:ext uri="{FF2B5EF4-FFF2-40B4-BE49-F238E27FC236}">
                <a16:creationId xmlns="" xmlns:a16="http://schemas.microsoft.com/office/drawing/2014/main" id="{0A9A328C-78F6-4539-AED5-3D6629A908D5}"/>
              </a:ext>
            </a:extLst>
          </p:cNvPr>
          <p:cNvCxnSpPr>
            <a:cxnSpLocks/>
          </p:cNvCxnSpPr>
          <p:nvPr/>
        </p:nvCxnSpPr>
        <p:spPr>
          <a:xfrm flipV="1">
            <a:off x="3575720" y="2718057"/>
            <a:ext cx="5544616" cy="3087208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="" xmlns:a16="http://schemas.microsoft.com/office/drawing/2014/main" id="{2494695B-FAF8-4A71-AE5D-16729E2BE3A2}"/>
              </a:ext>
            </a:extLst>
          </p:cNvPr>
          <p:cNvCxnSpPr>
            <a:cxnSpLocks/>
          </p:cNvCxnSpPr>
          <p:nvPr/>
        </p:nvCxnSpPr>
        <p:spPr>
          <a:xfrm flipV="1">
            <a:off x="5629988" y="2924944"/>
            <a:ext cx="3614836" cy="3036723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703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F1F2A65D-328F-4E99-8ED4-8ED3CF6B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644464"/>
            <a:ext cx="2952328" cy="295232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="" xmlns:a16="http://schemas.microsoft.com/office/drawing/2014/main" id="{11F4E42B-FDD9-455C-A04A-40DC69366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665877"/>
            <a:ext cx="2952328" cy="2952328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72CA653A-CFF6-46D1-91DA-05C5DED23D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696790"/>
            <a:ext cx="2952328" cy="2952328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1197314B-2CD0-43CE-B6F9-A7D17D41B7D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3727703"/>
            <a:ext cx="2952328" cy="2952328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567108BF-21BE-40CB-9140-1339F2A8C4BA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C88C239-074F-4127-9AB1-29099BED4D61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="" xmlns:a16="http://schemas.microsoft.com/office/drawing/2014/main" id="{69AF228C-62BF-4776-8D80-E1055F09143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E83F584F-77BB-4051-8139-9325A115B95E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pic>
        <p:nvPicPr>
          <p:cNvPr id="47" name="Imagem 46">
            <a:extLst>
              <a:ext uri="{FF2B5EF4-FFF2-40B4-BE49-F238E27FC236}">
                <a16:creationId xmlns="" xmlns:a16="http://schemas.microsoft.com/office/drawing/2014/main" id="{FD46D0B0-0219-4A1E-A384-0ADBB42044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986" y="5739561"/>
            <a:ext cx="583198" cy="785783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="" xmlns:a16="http://schemas.microsoft.com/office/drawing/2014/main" id="{202EC6D4-230F-4677-B3BE-6656B4645D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210" y="1540343"/>
            <a:ext cx="583198" cy="785783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="" xmlns:a16="http://schemas.microsoft.com/office/drawing/2014/main" id="{1E239E04-D4B3-486C-990D-7013D8946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74" y="1932274"/>
            <a:ext cx="583198" cy="785783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="" xmlns:a16="http://schemas.microsoft.com/office/drawing/2014/main" id="{7341317A-B0CD-4A53-8BE6-490708423A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2204880"/>
            <a:ext cx="583198" cy="785783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="" xmlns:a16="http://schemas.microsoft.com/office/drawing/2014/main" id="{FB42CE70-6FA1-4173-AE4F-180C5039C6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790" y="5667553"/>
            <a:ext cx="583198" cy="785783"/>
          </a:xfrm>
          <a:prstGeom prst="rect">
            <a:avLst/>
          </a:prstGeom>
        </p:spPr>
      </p:pic>
      <p:sp>
        <p:nvSpPr>
          <p:cNvPr id="52" name="Retângulo 51">
            <a:extLst>
              <a:ext uri="{FF2B5EF4-FFF2-40B4-BE49-F238E27FC236}">
                <a16:creationId xmlns="" xmlns:a16="http://schemas.microsoft.com/office/drawing/2014/main" id="{59DEBE1E-4F1A-4EF8-ADD8-3777CE076A41}"/>
              </a:ext>
            </a:extLst>
          </p:cNvPr>
          <p:cNvSpPr/>
          <p:nvPr/>
        </p:nvSpPr>
        <p:spPr>
          <a:xfrm>
            <a:off x="5154941" y="5961667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53" name="Retângulo 52">
            <a:extLst>
              <a:ext uri="{FF2B5EF4-FFF2-40B4-BE49-F238E27FC236}">
                <a16:creationId xmlns="" xmlns:a16="http://schemas.microsoft.com/office/drawing/2014/main" id="{0DF747CF-E6A0-4C79-AAC3-0DE957CCC083}"/>
              </a:ext>
            </a:extLst>
          </p:cNvPr>
          <p:cNvSpPr/>
          <p:nvPr/>
        </p:nvSpPr>
        <p:spPr>
          <a:xfrm>
            <a:off x="1733299" y="253953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461A7FC5-7954-4036-88AC-CC27B0E52518}"/>
              </a:ext>
            </a:extLst>
          </p:cNvPr>
          <p:cNvSpPr/>
          <p:nvPr/>
        </p:nvSpPr>
        <p:spPr>
          <a:xfrm>
            <a:off x="1579143" y="185806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55" name="Retângulo 54">
            <a:extLst>
              <a:ext uri="{FF2B5EF4-FFF2-40B4-BE49-F238E27FC236}">
                <a16:creationId xmlns="" xmlns:a16="http://schemas.microsoft.com/office/drawing/2014/main" id="{3D248CB2-88B3-45D7-9CCF-D3C109DE25AC}"/>
              </a:ext>
            </a:extLst>
          </p:cNvPr>
          <p:cNvSpPr/>
          <p:nvPr/>
        </p:nvSpPr>
        <p:spPr>
          <a:xfrm>
            <a:off x="1354979" y="22706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pic>
        <p:nvPicPr>
          <p:cNvPr id="56" name="Imagem 55">
            <a:extLst>
              <a:ext uri="{FF2B5EF4-FFF2-40B4-BE49-F238E27FC236}">
                <a16:creationId xmlns="" xmlns:a16="http://schemas.microsoft.com/office/drawing/2014/main" id="{81CA7308-56A9-4EF4-B018-1915C2C3F3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46" y="5667553"/>
            <a:ext cx="583198" cy="785783"/>
          </a:xfrm>
          <a:prstGeom prst="rect">
            <a:avLst/>
          </a:prstGeom>
        </p:spPr>
      </p:pic>
      <p:sp>
        <p:nvSpPr>
          <p:cNvPr id="57" name="Retângulo 56">
            <a:extLst>
              <a:ext uri="{FF2B5EF4-FFF2-40B4-BE49-F238E27FC236}">
                <a16:creationId xmlns="" xmlns:a16="http://schemas.microsoft.com/office/drawing/2014/main" id="{68AF97D3-D995-49C1-9038-25E04EAE8E4A}"/>
              </a:ext>
            </a:extLst>
          </p:cNvPr>
          <p:cNvSpPr/>
          <p:nvPr/>
        </p:nvSpPr>
        <p:spPr>
          <a:xfrm>
            <a:off x="3324253" y="599591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  <p:sp>
        <p:nvSpPr>
          <p:cNvPr id="58" name="Retângulo 57">
            <a:extLst>
              <a:ext uri="{FF2B5EF4-FFF2-40B4-BE49-F238E27FC236}">
                <a16:creationId xmlns="" xmlns:a16="http://schemas.microsoft.com/office/drawing/2014/main" id="{7FDAD84A-3102-47D2-82CB-9BB970D7CADE}"/>
              </a:ext>
            </a:extLst>
          </p:cNvPr>
          <p:cNvSpPr/>
          <p:nvPr/>
        </p:nvSpPr>
        <p:spPr>
          <a:xfrm>
            <a:off x="7257251" y="6041822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43" name="Imagem 42">
            <a:extLst>
              <a:ext uri="{FF2B5EF4-FFF2-40B4-BE49-F238E27FC236}">
                <a16:creationId xmlns="" xmlns:a16="http://schemas.microsoft.com/office/drawing/2014/main" id="{C77342CE-5B3B-4E11-8132-75EF405B23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44" name="Retângulo 43">
            <a:extLst>
              <a:ext uri="{FF2B5EF4-FFF2-40B4-BE49-F238E27FC236}">
                <a16:creationId xmlns="" xmlns:a16="http://schemas.microsoft.com/office/drawing/2014/main" id="{267B6DA6-6CCF-4B52-9441-1A7EB4E5F9D7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pic>
        <p:nvPicPr>
          <p:cNvPr id="45" name="Imagem 44">
            <a:extLst>
              <a:ext uri="{FF2B5EF4-FFF2-40B4-BE49-F238E27FC236}">
                <a16:creationId xmlns="" xmlns:a16="http://schemas.microsoft.com/office/drawing/2014/main" id="{18588461-7EEA-4012-800E-C99E1A09EA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1960617"/>
            <a:ext cx="2722910" cy="964327"/>
          </a:xfrm>
          <a:prstGeom prst="rect">
            <a:avLst/>
          </a:prstGeom>
        </p:spPr>
      </p:pic>
      <p:sp>
        <p:nvSpPr>
          <p:cNvPr id="46" name="Retângulo 45">
            <a:extLst>
              <a:ext uri="{FF2B5EF4-FFF2-40B4-BE49-F238E27FC236}">
                <a16:creationId xmlns="" xmlns:a16="http://schemas.microsoft.com/office/drawing/2014/main" id="{FDBA76E9-F7BA-4982-AF58-F47172C49A0A}"/>
              </a:ext>
            </a:extLst>
          </p:cNvPr>
          <p:cNvSpPr/>
          <p:nvPr/>
        </p:nvSpPr>
        <p:spPr>
          <a:xfrm>
            <a:off x="10205673" y="2318681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B</a:t>
            </a:r>
            <a:endParaRPr lang="en-US" sz="3200" u="sng" dirty="0"/>
          </a:p>
        </p:txBody>
      </p:sp>
      <p:cxnSp>
        <p:nvCxnSpPr>
          <p:cNvPr id="59" name="Conector de Seta Reta 58">
            <a:extLst>
              <a:ext uri="{FF2B5EF4-FFF2-40B4-BE49-F238E27FC236}">
                <a16:creationId xmlns="" xmlns:a16="http://schemas.microsoft.com/office/drawing/2014/main" id="{2A26E193-1602-4C25-9698-03B66974307F}"/>
              </a:ext>
            </a:extLst>
          </p:cNvPr>
          <p:cNvCxnSpPr>
            <a:cxnSpLocks/>
          </p:cNvCxnSpPr>
          <p:nvPr/>
        </p:nvCxnSpPr>
        <p:spPr>
          <a:xfrm flipH="1" flipV="1">
            <a:off x="9912424" y="1556354"/>
            <a:ext cx="569367" cy="5452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>
            <a:extLst>
              <a:ext uri="{FF2B5EF4-FFF2-40B4-BE49-F238E27FC236}">
                <a16:creationId xmlns="" xmlns:a16="http://schemas.microsoft.com/office/drawing/2014/main" id="{361CA78E-A630-4969-BAB7-DE2564DAE271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2127797" y="2369792"/>
            <a:ext cx="6992539" cy="7298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>
            <a:extLst>
              <a:ext uri="{FF2B5EF4-FFF2-40B4-BE49-F238E27FC236}">
                <a16:creationId xmlns="" xmlns:a16="http://schemas.microsoft.com/office/drawing/2014/main" id="{9E5AF0AD-6ACC-402B-A41B-1EE90040CAAF}"/>
              </a:ext>
            </a:extLst>
          </p:cNvPr>
          <p:cNvSpPr txBox="1"/>
          <p:nvPr/>
        </p:nvSpPr>
        <p:spPr>
          <a:xfrm>
            <a:off x="4678278" y="1975597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Dependencies</a:t>
            </a:r>
          </a:p>
        </p:txBody>
      </p:sp>
      <p:cxnSp>
        <p:nvCxnSpPr>
          <p:cNvPr id="64" name="Conector de Seta Reta 63">
            <a:extLst>
              <a:ext uri="{FF2B5EF4-FFF2-40B4-BE49-F238E27FC236}">
                <a16:creationId xmlns="" xmlns:a16="http://schemas.microsoft.com/office/drawing/2014/main" id="{21C41AAF-A171-46EE-BBD5-A329890B702B}"/>
              </a:ext>
            </a:extLst>
          </p:cNvPr>
          <p:cNvCxnSpPr>
            <a:cxnSpLocks/>
          </p:cNvCxnSpPr>
          <p:nvPr/>
        </p:nvCxnSpPr>
        <p:spPr>
          <a:xfrm flipV="1">
            <a:off x="3575720" y="2718057"/>
            <a:ext cx="5544616" cy="3087208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>
            <a:extLst>
              <a:ext uri="{FF2B5EF4-FFF2-40B4-BE49-F238E27FC236}">
                <a16:creationId xmlns="" xmlns:a16="http://schemas.microsoft.com/office/drawing/2014/main" id="{C7201187-1FF6-4980-8230-C5CCD4097FB1}"/>
              </a:ext>
            </a:extLst>
          </p:cNvPr>
          <p:cNvCxnSpPr>
            <a:cxnSpLocks/>
          </p:cNvCxnSpPr>
          <p:nvPr/>
        </p:nvCxnSpPr>
        <p:spPr>
          <a:xfrm flipV="1">
            <a:off x="5629988" y="2924944"/>
            <a:ext cx="3614836" cy="3036723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de Seta Reta 65">
            <a:extLst>
              <a:ext uri="{FF2B5EF4-FFF2-40B4-BE49-F238E27FC236}">
                <a16:creationId xmlns="" xmlns:a16="http://schemas.microsoft.com/office/drawing/2014/main" id="{BCF23DAD-09DF-4CEF-A71C-CE21244DCCFB}"/>
              </a:ext>
            </a:extLst>
          </p:cNvPr>
          <p:cNvCxnSpPr>
            <a:cxnSpLocks/>
          </p:cNvCxnSpPr>
          <p:nvPr/>
        </p:nvCxnSpPr>
        <p:spPr>
          <a:xfrm flipV="1">
            <a:off x="7608629" y="2990663"/>
            <a:ext cx="1943755" cy="29710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190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m 42">
            <a:extLst>
              <a:ext uri="{FF2B5EF4-FFF2-40B4-BE49-F238E27FC236}">
                <a16:creationId xmlns="" xmlns:a16="http://schemas.microsoft.com/office/drawing/2014/main" id="{ABE237A0-7ACF-4D04-9138-6EBD4CB632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1960617"/>
            <a:ext cx="2722910" cy="964327"/>
          </a:xfrm>
          <a:prstGeom prst="rect">
            <a:avLst/>
          </a:prstGeom>
        </p:spPr>
      </p:pic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F1F2A65D-328F-4E99-8ED4-8ED3CF6BF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644464"/>
            <a:ext cx="2952328" cy="295232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="" xmlns:a16="http://schemas.microsoft.com/office/drawing/2014/main" id="{11F4E42B-FDD9-455C-A04A-40DC69366A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3665877"/>
            <a:ext cx="2952328" cy="2952328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72CA653A-CFF6-46D1-91DA-05C5DED23D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3696790"/>
            <a:ext cx="2952328" cy="2952328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="" xmlns:a16="http://schemas.microsoft.com/office/drawing/2014/main" id="{1197314B-2CD0-43CE-B6F9-A7D17D41B7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3727703"/>
            <a:ext cx="2952328" cy="2952328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567108BF-21BE-40CB-9140-1339F2A8C4BA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C88C239-074F-4127-9AB1-29099BED4D61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="" xmlns:a16="http://schemas.microsoft.com/office/drawing/2014/main" id="{69AF228C-62BF-4776-8D80-E1055F09143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E83F584F-77BB-4051-8139-9325A115B95E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pic>
        <p:nvPicPr>
          <p:cNvPr id="47" name="Imagem 46">
            <a:extLst>
              <a:ext uri="{FF2B5EF4-FFF2-40B4-BE49-F238E27FC236}">
                <a16:creationId xmlns="" xmlns:a16="http://schemas.microsoft.com/office/drawing/2014/main" id="{FD46D0B0-0219-4A1E-A384-0ADBB42044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986" y="5739561"/>
            <a:ext cx="583198" cy="785783"/>
          </a:xfrm>
          <a:prstGeom prst="rect">
            <a:avLst/>
          </a:prstGeom>
        </p:spPr>
      </p:pic>
      <p:pic>
        <p:nvPicPr>
          <p:cNvPr id="48" name="Imagem 47">
            <a:extLst>
              <a:ext uri="{FF2B5EF4-FFF2-40B4-BE49-F238E27FC236}">
                <a16:creationId xmlns="" xmlns:a16="http://schemas.microsoft.com/office/drawing/2014/main" id="{202EC6D4-230F-4677-B3BE-6656B4645D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210" y="1540343"/>
            <a:ext cx="583198" cy="785783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="" xmlns:a16="http://schemas.microsoft.com/office/drawing/2014/main" id="{1E239E04-D4B3-486C-990D-7013D89460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74" y="1932274"/>
            <a:ext cx="583198" cy="785783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="" xmlns:a16="http://schemas.microsoft.com/office/drawing/2014/main" id="{7341317A-B0CD-4A53-8BE6-490708423A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769" y="5780422"/>
            <a:ext cx="583198" cy="785783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="" xmlns:a16="http://schemas.microsoft.com/office/drawing/2014/main" id="{FB42CE70-6FA1-4173-AE4F-180C5039C6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790" y="5667553"/>
            <a:ext cx="583198" cy="785783"/>
          </a:xfrm>
          <a:prstGeom prst="rect">
            <a:avLst/>
          </a:prstGeom>
        </p:spPr>
      </p:pic>
      <p:sp>
        <p:nvSpPr>
          <p:cNvPr id="52" name="Retângulo 51">
            <a:extLst>
              <a:ext uri="{FF2B5EF4-FFF2-40B4-BE49-F238E27FC236}">
                <a16:creationId xmlns="" xmlns:a16="http://schemas.microsoft.com/office/drawing/2014/main" id="{59DEBE1E-4F1A-4EF8-ADD8-3777CE076A41}"/>
              </a:ext>
            </a:extLst>
          </p:cNvPr>
          <p:cNvSpPr/>
          <p:nvPr/>
        </p:nvSpPr>
        <p:spPr>
          <a:xfrm>
            <a:off x="5154941" y="5961667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53" name="Retângulo 52">
            <a:extLst>
              <a:ext uri="{FF2B5EF4-FFF2-40B4-BE49-F238E27FC236}">
                <a16:creationId xmlns="" xmlns:a16="http://schemas.microsoft.com/office/drawing/2014/main" id="{0DF747CF-E6A0-4C79-AAC3-0DE957CCC083}"/>
              </a:ext>
            </a:extLst>
          </p:cNvPr>
          <p:cNvSpPr/>
          <p:nvPr/>
        </p:nvSpPr>
        <p:spPr>
          <a:xfrm>
            <a:off x="9218564" y="6115076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54" name="Retângulo 53">
            <a:extLst>
              <a:ext uri="{FF2B5EF4-FFF2-40B4-BE49-F238E27FC236}">
                <a16:creationId xmlns="" xmlns:a16="http://schemas.microsoft.com/office/drawing/2014/main" id="{461A7FC5-7954-4036-88AC-CC27B0E52518}"/>
              </a:ext>
            </a:extLst>
          </p:cNvPr>
          <p:cNvSpPr/>
          <p:nvPr/>
        </p:nvSpPr>
        <p:spPr>
          <a:xfrm>
            <a:off x="1579143" y="185806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55" name="Retângulo 54">
            <a:extLst>
              <a:ext uri="{FF2B5EF4-FFF2-40B4-BE49-F238E27FC236}">
                <a16:creationId xmlns="" xmlns:a16="http://schemas.microsoft.com/office/drawing/2014/main" id="{3D248CB2-88B3-45D7-9CCF-D3C109DE25AC}"/>
              </a:ext>
            </a:extLst>
          </p:cNvPr>
          <p:cNvSpPr/>
          <p:nvPr/>
        </p:nvSpPr>
        <p:spPr>
          <a:xfrm>
            <a:off x="1354979" y="22706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pic>
        <p:nvPicPr>
          <p:cNvPr id="56" name="Imagem 55">
            <a:extLst>
              <a:ext uri="{FF2B5EF4-FFF2-40B4-BE49-F238E27FC236}">
                <a16:creationId xmlns="" xmlns:a16="http://schemas.microsoft.com/office/drawing/2014/main" id="{81CA7308-56A9-4EF4-B018-1915C2C3F3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46" y="5667553"/>
            <a:ext cx="583198" cy="785783"/>
          </a:xfrm>
          <a:prstGeom prst="rect">
            <a:avLst/>
          </a:prstGeom>
        </p:spPr>
      </p:pic>
      <p:sp>
        <p:nvSpPr>
          <p:cNvPr id="57" name="Retângulo 56">
            <a:extLst>
              <a:ext uri="{FF2B5EF4-FFF2-40B4-BE49-F238E27FC236}">
                <a16:creationId xmlns="" xmlns:a16="http://schemas.microsoft.com/office/drawing/2014/main" id="{68AF97D3-D995-49C1-9038-25E04EAE8E4A}"/>
              </a:ext>
            </a:extLst>
          </p:cNvPr>
          <p:cNvSpPr/>
          <p:nvPr/>
        </p:nvSpPr>
        <p:spPr>
          <a:xfrm>
            <a:off x="3324253" y="599591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  <p:sp>
        <p:nvSpPr>
          <p:cNvPr id="58" name="Retângulo 57">
            <a:extLst>
              <a:ext uri="{FF2B5EF4-FFF2-40B4-BE49-F238E27FC236}">
                <a16:creationId xmlns="" xmlns:a16="http://schemas.microsoft.com/office/drawing/2014/main" id="{7FDAD84A-3102-47D2-82CB-9BB970D7CADE}"/>
              </a:ext>
            </a:extLst>
          </p:cNvPr>
          <p:cNvSpPr/>
          <p:nvPr/>
        </p:nvSpPr>
        <p:spPr>
          <a:xfrm>
            <a:off x="7257251" y="6041822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34" name="Imagem 33">
            <a:extLst>
              <a:ext uri="{FF2B5EF4-FFF2-40B4-BE49-F238E27FC236}">
                <a16:creationId xmlns="" xmlns:a16="http://schemas.microsoft.com/office/drawing/2014/main" id="{9B8E0561-9895-4F4B-BD8A-B1E0E5154F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35" name="Retângulo 34">
            <a:extLst>
              <a:ext uri="{FF2B5EF4-FFF2-40B4-BE49-F238E27FC236}">
                <a16:creationId xmlns="" xmlns:a16="http://schemas.microsoft.com/office/drawing/2014/main" id="{6EF6E65B-B6FE-4882-8A19-2C37B722FB73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sp>
        <p:nvSpPr>
          <p:cNvPr id="36" name="Retângulo 35">
            <a:extLst>
              <a:ext uri="{FF2B5EF4-FFF2-40B4-BE49-F238E27FC236}">
                <a16:creationId xmlns="" xmlns:a16="http://schemas.microsoft.com/office/drawing/2014/main" id="{60CCD628-FE17-42A6-B3F2-5EDCE010C1F9}"/>
              </a:ext>
            </a:extLst>
          </p:cNvPr>
          <p:cNvSpPr/>
          <p:nvPr/>
        </p:nvSpPr>
        <p:spPr>
          <a:xfrm>
            <a:off x="10205673" y="2318681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B</a:t>
            </a:r>
            <a:endParaRPr lang="en-US" sz="3200" u="sng" dirty="0"/>
          </a:p>
        </p:txBody>
      </p:sp>
      <p:cxnSp>
        <p:nvCxnSpPr>
          <p:cNvPr id="37" name="Conector de Seta Reta 36">
            <a:extLst>
              <a:ext uri="{FF2B5EF4-FFF2-40B4-BE49-F238E27FC236}">
                <a16:creationId xmlns="" xmlns:a16="http://schemas.microsoft.com/office/drawing/2014/main" id="{1002F87C-55B0-4BD3-A64C-9C850880089B}"/>
              </a:ext>
            </a:extLst>
          </p:cNvPr>
          <p:cNvCxnSpPr>
            <a:cxnSpLocks/>
          </p:cNvCxnSpPr>
          <p:nvPr/>
        </p:nvCxnSpPr>
        <p:spPr>
          <a:xfrm flipH="1" flipV="1">
            <a:off x="9912424" y="1556354"/>
            <a:ext cx="569367" cy="54520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>
            <a:extLst>
              <a:ext uri="{FF2B5EF4-FFF2-40B4-BE49-F238E27FC236}">
                <a16:creationId xmlns="" xmlns:a16="http://schemas.microsoft.com/office/drawing/2014/main" id="{142A05E6-4934-4EA5-844A-8E3A45936EC8}"/>
              </a:ext>
            </a:extLst>
          </p:cNvPr>
          <p:cNvCxnSpPr>
            <a:cxnSpLocks/>
          </p:cNvCxnSpPr>
          <p:nvPr/>
        </p:nvCxnSpPr>
        <p:spPr>
          <a:xfrm>
            <a:off x="2127797" y="2369792"/>
            <a:ext cx="6992539" cy="7298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>
            <a:extLst>
              <a:ext uri="{FF2B5EF4-FFF2-40B4-BE49-F238E27FC236}">
                <a16:creationId xmlns="" xmlns:a16="http://schemas.microsoft.com/office/drawing/2014/main" id="{41988692-B768-4431-909C-E7EE52A42C96}"/>
              </a:ext>
            </a:extLst>
          </p:cNvPr>
          <p:cNvSpPr txBox="1"/>
          <p:nvPr/>
        </p:nvSpPr>
        <p:spPr>
          <a:xfrm>
            <a:off x="4678278" y="1975597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Dependencies</a:t>
            </a:r>
          </a:p>
        </p:txBody>
      </p:sp>
      <p:cxnSp>
        <p:nvCxnSpPr>
          <p:cNvPr id="40" name="Conector de Seta Reta 39">
            <a:extLst>
              <a:ext uri="{FF2B5EF4-FFF2-40B4-BE49-F238E27FC236}">
                <a16:creationId xmlns="" xmlns:a16="http://schemas.microsoft.com/office/drawing/2014/main" id="{812C0906-E351-45EF-82FA-3D692E4A4F86}"/>
              </a:ext>
            </a:extLst>
          </p:cNvPr>
          <p:cNvCxnSpPr>
            <a:cxnSpLocks/>
          </p:cNvCxnSpPr>
          <p:nvPr/>
        </p:nvCxnSpPr>
        <p:spPr>
          <a:xfrm flipV="1">
            <a:off x="3575720" y="2718057"/>
            <a:ext cx="5544616" cy="3087208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="" xmlns:a16="http://schemas.microsoft.com/office/drawing/2014/main" id="{CBCFD502-2F11-485D-A4A4-646FB974CD0D}"/>
              </a:ext>
            </a:extLst>
          </p:cNvPr>
          <p:cNvCxnSpPr>
            <a:cxnSpLocks/>
          </p:cNvCxnSpPr>
          <p:nvPr/>
        </p:nvCxnSpPr>
        <p:spPr>
          <a:xfrm flipV="1">
            <a:off x="5629988" y="2924944"/>
            <a:ext cx="3614836" cy="3036723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="" xmlns:a16="http://schemas.microsoft.com/office/drawing/2014/main" id="{19327AAB-769C-4FAC-AF49-F5042CD5FD4B}"/>
              </a:ext>
            </a:extLst>
          </p:cNvPr>
          <p:cNvCxnSpPr>
            <a:cxnSpLocks/>
          </p:cNvCxnSpPr>
          <p:nvPr/>
        </p:nvCxnSpPr>
        <p:spPr>
          <a:xfrm flipV="1">
            <a:off x="7608629" y="3033447"/>
            <a:ext cx="1901284" cy="292822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>
            <a:extLst>
              <a:ext uri="{FF2B5EF4-FFF2-40B4-BE49-F238E27FC236}">
                <a16:creationId xmlns="" xmlns:a16="http://schemas.microsoft.com/office/drawing/2014/main" id="{5EE073D8-BE88-48AA-B05F-BE070690FC47}"/>
              </a:ext>
            </a:extLst>
          </p:cNvPr>
          <p:cNvCxnSpPr>
            <a:cxnSpLocks/>
          </p:cNvCxnSpPr>
          <p:nvPr/>
        </p:nvCxnSpPr>
        <p:spPr>
          <a:xfrm flipV="1">
            <a:off x="9625613" y="3033447"/>
            <a:ext cx="98897" cy="2925227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8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07368" y="980728"/>
            <a:ext cx="11665296" cy="5760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AD5FA6C3-601E-4740-8547-73D875E92419}"/>
              </a:ext>
            </a:extLst>
          </p:cNvPr>
          <p:cNvSpPr txBox="1"/>
          <p:nvPr/>
        </p:nvSpPr>
        <p:spPr>
          <a:xfrm>
            <a:off x="2279576" y="1415108"/>
            <a:ext cx="3312368" cy="1938992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400" dirty="0">
                <a:latin typeface="Calibri" pitchFamily="34" charset="0"/>
              </a:rPr>
              <a:t>The </a:t>
            </a:r>
            <a:r>
              <a:rPr lang="en-US" sz="2400" b="1" dirty="0" smtClean="0">
                <a:latin typeface="Calibri" pitchFamily="34" charset="0"/>
              </a:rPr>
              <a:t>execution </a:t>
            </a:r>
            <a:r>
              <a:rPr lang="en-US" sz="2400" b="1" dirty="0">
                <a:latin typeface="Calibri" pitchFamily="34" charset="0"/>
              </a:rPr>
              <a:t>runtime</a:t>
            </a:r>
            <a:r>
              <a:rPr lang="en-US" sz="2400" dirty="0">
                <a:latin typeface="Calibri" pitchFamily="34" charset="0"/>
              </a:rPr>
              <a:t> has a predefined number of available </a:t>
            </a:r>
            <a:r>
              <a:rPr lang="en-US" sz="2400" b="1" dirty="0">
                <a:latin typeface="Calibri" pitchFamily="34" charset="0"/>
              </a:rPr>
              <a:t>workers</a:t>
            </a:r>
            <a:r>
              <a:rPr lang="en-US" sz="2400" dirty="0">
                <a:latin typeface="Calibri" pitchFamily="34" charset="0"/>
              </a:rPr>
              <a:t>. Each worker can run a </a:t>
            </a:r>
            <a:r>
              <a:rPr lang="en-US" sz="2400" b="1" dirty="0">
                <a:latin typeface="Calibri" pitchFamily="34" charset="0"/>
              </a:rPr>
              <a:t>single task </a:t>
            </a:r>
            <a:r>
              <a:rPr lang="en-US" sz="2400" dirty="0">
                <a:latin typeface="Calibri" pitchFamily="34" charset="0"/>
              </a:rPr>
              <a:t>at a time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="" xmlns:a16="http://schemas.microsoft.com/office/drawing/2014/main" id="{90B5B903-C1DA-431B-880A-85F6C827D4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80" y="1052736"/>
            <a:ext cx="2663736" cy="2663736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1491D6D6-FD0C-4D98-B013-234D1725B1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756" y="1936410"/>
            <a:ext cx="583198" cy="785783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="" xmlns:a16="http://schemas.microsoft.com/office/drawing/2014/main" id="{3D242C4F-D327-43A3-B771-2BD2007283BF}"/>
              </a:ext>
            </a:extLst>
          </p:cNvPr>
          <p:cNvSpPr txBox="1"/>
          <p:nvPr/>
        </p:nvSpPr>
        <p:spPr>
          <a:xfrm>
            <a:off x="8388631" y="1891196"/>
            <a:ext cx="3456384" cy="830997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400" dirty="0">
                <a:latin typeface="Calibri" pitchFamily="34" charset="0"/>
              </a:rPr>
              <a:t>Tasks represent a piece of </a:t>
            </a:r>
            <a:r>
              <a:rPr lang="en-US" sz="2400" b="1" dirty="0">
                <a:latin typeface="Calibri" pitchFamily="34" charset="0"/>
              </a:rPr>
              <a:t>work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="" xmlns:a16="http://schemas.microsoft.com/office/drawing/2014/main" id="{13058510-5876-4D44-A190-47E9D3EFE61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8" y="3935759"/>
            <a:ext cx="2663736" cy="2663736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A43CCEBA-3BD2-4364-A227-50F0D4956B85}"/>
              </a:ext>
            </a:extLst>
          </p:cNvPr>
          <p:cNvSpPr txBox="1"/>
          <p:nvPr/>
        </p:nvSpPr>
        <p:spPr>
          <a:xfrm>
            <a:off x="2279576" y="4667462"/>
            <a:ext cx="3312368" cy="1200329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400" dirty="0">
                <a:latin typeface="Calibri" pitchFamily="34" charset="0"/>
              </a:rPr>
              <a:t>Workers that can not find tasks to run are considered </a:t>
            </a:r>
            <a:r>
              <a:rPr lang="en-US" sz="2400" b="1" dirty="0">
                <a:latin typeface="Calibri" pitchFamily="34" charset="0"/>
              </a:rPr>
              <a:t>“idle”</a:t>
            </a:r>
            <a:endParaRPr kumimoji="0" lang="pt-BR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="" xmlns:a16="http://schemas.microsoft.com/office/drawing/2014/main" id="{8276462B-FF3E-4793-9730-614621AB27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756" y="5811568"/>
            <a:ext cx="583198" cy="785783"/>
          </a:xfrm>
          <a:prstGeom prst="rect">
            <a:avLst/>
          </a:prstGeom>
        </p:spPr>
      </p:pic>
      <p:cxnSp>
        <p:nvCxnSpPr>
          <p:cNvPr id="23" name="Conector de Seta Reta 22">
            <a:extLst>
              <a:ext uri="{FF2B5EF4-FFF2-40B4-BE49-F238E27FC236}">
                <a16:creationId xmlns="" xmlns:a16="http://schemas.microsoft.com/office/drawing/2014/main" id="{12CFF842-DA7B-483C-9CAC-4ACE9867D68B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7451877" y="4787734"/>
            <a:ext cx="454478" cy="102383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>
            <a:extLst>
              <a:ext uri="{FF2B5EF4-FFF2-40B4-BE49-F238E27FC236}">
                <a16:creationId xmlns="" xmlns:a16="http://schemas.microsoft.com/office/drawing/2014/main" id="{54369BF3-670D-45D2-B938-D65382F6AEFB}"/>
              </a:ext>
            </a:extLst>
          </p:cNvPr>
          <p:cNvSpPr txBox="1"/>
          <p:nvPr/>
        </p:nvSpPr>
        <p:spPr>
          <a:xfrm>
            <a:off x="8405936" y="3919398"/>
            <a:ext cx="3456384" cy="2677656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400" dirty="0">
                <a:latin typeface="Calibri" pitchFamily="34" charset="0"/>
              </a:rPr>
              <a:t>The execution of a task can result in the creation of more tasks. They can </a:t>
            </a:r>
            <a:r>
              <a:rPr lang="en-US" sz="2400" b="1" dirty="0">
                <a:latin typeface="Calibri" pitchFamily="34" charset="0"/>
              </a:rPr>
              <a:t>pause their execution</a:t>
            </a:r>
            <a:r>
              <a:rPr lang="en-US" sz="2400" dirty="0">
                <a:latin typeface="Calibri" pitchFamily="34" charset="0"/>
              </a:rPr>
              <a:t> at any time and become dependent on some other tasks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33" name="Imagem 32">
            <a:extLst>
              <a:ext uri="{FF2B5EF4-FFF2-40B4-BE49-F238E27FC236}">
                <a16:creationId xmlns="" xmlns:a16="http://schemas.microsoft.com/office/drawing/2014/main" id="{4FC489CF-0059-4AC3-983E-A5249CB4D5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360" y="5811569"/>
            <a:ext cx="583198" cy="785783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="" xmlns:a16="http://schemas.microsoft.com/office/drawing/2014/main" id="{14A349BA-B061-4C7C-8CA5-2B1E3237FA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525" y="5811569"/>
            <a:ext cx="583198" cy="785783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="" xmlns:a16="http://schemas.microsoft.com/office/drawing/2014/main" id="{14CF13A8-3AAF-4FC2-B4AD-9BF2EE40FB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103" y="4001950"/>
            <a:ext cx="583198" cy="785783"/>
          </a:xfrm>
          <a:prstGeom prst="rect">
            <a:avLst/>
          </a:prstGeom>
        </p:spPr>
      </p:pic>
      <p:cxnSp>
        <p:nvCxnSpPr>
          <p:cNvPr id="36" name="Conector de Seta Reta 35">
            <a:extLst>
              <a:ext uri="{FF2B5EF4-FFF2-40B4-BE49-F238E27FC236}">
                <a16:creationId xmlns="" xmlns:a16="http://schemas.microsoft.com/office/drawing/2014/main" id="{78F6A2C3-24FD-408A-9758-B639AE630347}"/>
              </a:ext>
            </a:extLst>
          </p:cNvPr>
          <p:cNvCxnSpPr>
            <a:cxnSpLocks/>
          </p:cNvCxnSpPr>
          <p:nvPr/>
        </p:nvCxnSpPr>
        <p:spPr>
          <a:xfrm flipH="1" flipV="1">
            <a:off x="7255280" y="4838896"/>
            <a:ext cx="30844" cy="972674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>
            <a:extLst>
              <a:ext uri="{FF2B5EF4-FFF2-40B4-BE49-F238E27FC236}">
                <a16:creationId xmlns="" xmlns:a16="http://schemas.microsoft.com/office/drawing/2014/main" id="{365FB6C2-A886-4820-9130-AEE523E976CC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6675959" y="4809230"/>
            <a:ext cx="366206" cy="100233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71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="" xmlns:a16="http://schemas.microsoft.com/office/drawing/2014/main" id="{507DFE17-7502-4C5E-8E41-BDFFFE2877D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67731" y="2947278"/>
            <a:ext cx="5400040" cy="127381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46BE9BF5-BB02-4C8C-860D-EDEB7DD0BFA0}"/>
              </a:ext>
            </a:extLst>
          </p:cNvPr>
          <p:cNvSpPr txBox="1"/>
          <p:nvPr/>
        </p:nvSpPr>
        <p:spPr>
          <a:xfrm>
            <a:off x="6240016" y="2640667"/>
            <a:ext cx="864095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71646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="" xmlns:a16="http://schemas.microsoft.com/office/drawing/2014/main" id="{507DFE17-7502-4C5E-8E41-BDFFFE2877D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67731" y="2155190"/>
            <a:ext cx="5400040" cy="1273810"/>
          </a:xfrm>
          <a:prstGeom prst="rect">
            <a:avLst/>
          </a:prstGeom>
        </p:spPr>
      </p:pic>
      <p:pic>
        <p:nvPicPr>
          <p:cNvPr id="44" name="Imagem 43">
            <a:extLst>
              <a:ext uri="{FF2B5EF4-FFF2-40B4-BE49-F238E27FC236}">
                <a16:creationId xmlns="" xmlns:a16="http://schemas.microsoft.com/office/drawing/2014/main" id="{360064E2-3E47-4C3B-A916-9641D81ACE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064" y="3933056"/>
            <a:ext cx="2663736" cy="2663736"/>
          </a:xfrm>
          <a:prstGeom prst="rect">
            <a:avLst/>
          </a:prstGeom>
        </p:spPr>
      </p:pic>
      <p:pic>
        <p:nvPicPr>
          <p:cNvPr id="52" name="Imagem 51">
            <a:extLst>
              <a:ext uri="{FF2B5EF4-FFF2-40B4-BE49-F238E27FC236}">
                <a16:creationId xmlns="" xmlns:a16="http://schemas.microsoft.com/office/drawing/2014/main" id="{DF55B573-D990-4D15-870F-815674A57E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0" y="3933056"/>
            <a:ext cx="2663736" cy="2663736"/>
          </a:xfrm>
          <a:prstGeom prst="rect">
            <a:avLst/>
          </a:prstGeom>
        </p:spPr>
      </p:pic>
      <p:pic>
        <p:nvPicPr>
          <p:cNvPr id="53" name="Imagem 52">
            <a:extLst>
              <a:ext uri="{FF2B5EF4-FFF2-40B4-BE49-F238E27FC236}">
                <a16:creationId xmlns="" xmlns:a16="http://schemas.microsoft.com/office/drawing/2014/main" id="{30505612-DA3E-4650-9925-CCEF744DF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826" y="3933056"/>
            <a:ext cx="2663736" cy="2663736"/>
          </a:xfrm>
          <a:prstGeom prst="rect">
            <a:avLst/>
          </a:prstGeom>
        </p:spPr>
      </p:pic>
      <p:pic>
        <p:nvPicPr>
          <p:cNvPr id="54" name="Imagem 53">
            <a:extLst>
              <a:ext uri="{FF2B5EF4-FFF2-40B4-BE49-F238E27FC236}">
                <a16:creationId xmlns="" xmlns:a16="http://schemas.microsoft.com/office/drawing/2014/main" id="{981133C5-9875-4BB4-BB6C-BF00DE6229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33" y="3933056"/>
            <a:ext cx="2663736" cy="2663736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="" xmlns:a16="http://schemas.microsoft.com/office/drawing/2014/main" id="{7311FE7A-1545-4EE3-94B6-98B64ED41BB4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980728"/>
            <a:ext cx="7116359" cy="252028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2BB7A3F6-26B4-43BE-B6AC-E37F203627D2}"/>
              </a:ext>
            </a:extLst>
          </p:cNvPr>
          <p:cNvSpPr/>
          <p:nvPr/>
        </p:nvSpPr>
        <p:spPr>
          <a:xfrm>
            <a:off x="2293463" y="60212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="" xmlns:a16="http://schemas.microsoft.com/office/drawing/2014/main" id="{99200062-7E66-4094-A6C9-A3DADEACA333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7E44FA7A-A3B6-486A-BAFB-F4E8C346BA9B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F3A985D4-72F1-474F-BF96-58260D6F44D9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="" xmlns:a16="http://schemas.microsoft.com/office/drawing/2014/main" id="{2C128BDE-3BA5-44D1-A9CB-E44F0AEA7645}"/>
              </a:ext>
            </a:extLst>
          </p:cNvPr>
          <p:cNvSpPr/>
          <p:nvPr/>
        </p:nvSpPr>
        <p:spPr>
          <a:xfrm>
            <a:off x="5546020" y="980728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</a:t>
            </a:r>
            <a:endParaRPr lang="en-US" sz="3200" dirty="0"/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C3691389-F937-4360-905A-EDDCAE661A28}"/>
              </a:ext>
            </a:extLst>
          </p:cNvPr>
          <p:cNvSpPr txBox="1"/>
          <p:nvPr/>
        </p:nvSpPr>
        <p:spPr>
          <a:xfrm>
            <a:off x="9019826" y="834333"/>
            <a:ext cx="2009787" cy="1938992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execution starts with a single task (A) responsible for running the model script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="" xmlns:a16="http://schemas.microsoft.com/office/drawing/2014/main" id="{0D1384B7-CB96-4C11-895D-CEE92BE2C09E}"/>
              </a:ext>
            </a:extLst>
          </p:cNvPr>
          <p:cNvSpPr txBox="1"/>
          <p:nvPr/>
        </p:nvSpPr>
        <p:spPr>
          <a:xfrm>
            <a:off x="9400157" y="6190302"/>
            <a:ext cx="1572823" cy="400110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Workers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78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="" xmlns:a16="http://schemas.microsoft.com/office/drawing/2014/main" id="{507DFE17-7502-4C5E-8E41-BDFFFE2877D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67731" y="2155190"/>
            <a:ext cx="5400040" cy="1273810"/>
          </a:xfrm>
          <a:prstGeom prst="rect">
            <a:avLst/>
          </a:prstGeom>
        </p:spPr>
      </p:pic>
      <p:pic>
        <p:nvPicPr>
          <p:cNvPr id="52" name="Imagem 51">
            <a:extLst>
              <a:ext uri="{FF2B5EF4-FFF2-40B4-BE49-F238E27FC236}">
                <a16:creationId xmlns="" xmlns:a16="http://schemas.microsoft.com/office/drawing/2014/main" id="{DF55B573-D990-4D15-870F-815674A57E4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0" y="3933056"/>
            <a:ext cx="2663736" cy="2663736"/>
          </a:xfrm>
          <a:prstGeom prst="rect">
            <a:avLst/>
          </a:prstGeom>
        </p:spPr>
      </p:pic>
      <p:pic>
        <p:nvPicPr>
          <p:cNvPr id="53" name="Imagem 52">
            <a:extLst>
              <a:ext uri="{FF2B5EF4-FFF2-40B4-BE49-F238E27FC236}">
                <a16:creationId xmlns="" xmlns:a16="http://schemas.microsoft.com/office/drawing/2014/main" id="{30505612-DA3E-4650-9925-CCEF744DF31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826" y="3933056"/>
            <a:ext cx="2663736" cy="2663736"/>
          </a:xfrm>
          <a:prstGeom prst="rect">
            <a:avLst/>
          </a:prstGeom>
        </p:spPr>
      </p:pic>
      <p:pic>
        <p:nvPicPr>
          <p:cNvPr id="54" name="Imagem 53">
            <a:extLst>
              <a:ext uri="{FF2B5EF4-FFF2-40B4-BE49-F238E27FC236}">
                <a16:creationId xmlns="" xmlns:a16="http://schemas.microsoft.com/office/drawing/2014/main" id="{981133C5-9875-4BB4-BB6C-BF00DE62291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33" y="3933056"/>
            <a:ext cx="2663736" cy="2663736"/>
          </a:xfrm>
          <a:prstGeom prst="rect">
            <a:avLst/>
          </a:prstGeom>
        </p:spPr>
      </p:pic>
      <p:sp>
        <p:nvSpPr>
          <p:cNvPr id="19" name="Balão de Fala: Oval 18">
            <a:extLst>
              <a:ext uri="{FF2B5EF4-FFF2-40B4-BE49-F238E27FC236}">
                <a16:creationId xmlns="" xmlns:a16="http://schemas.microsoft.com/office/drawing/2014/main" id="{08F4F678-E6EC-400C-83FD-DCEB407F87E7}"/>
              </a:ext>
            </a:extLst>
          </p:cNvPr>
          <p:cNvSpPr/>
          <p:nvPr/>
        </p:nvSpPr>
        <p:spPr>
          <a:xfrm>
            <a:off x="9553513" y="2564904"/>
            <a:ext cx="2376264" cy="1739711"/>
          </a:xfrm>
          <a:prstGeom prst="wedgeEllipseCallout">
            <a:avLst>
              <a:gd name="adj1" fmla="val -50094"/>
              <a:gd name="adj2" fmla="val 6081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 could not find any work, so I am voting for </a:t>
            </a:r>
            <a:r>
              <a:rPr lang="en-US" b="1" dirty="0">
                <a:solidFill>
                  <a:srgbClr val="C00000"/>
                </a:solidFill>
              </a:rPr>
              <a:t>termination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="" xmlns:a16="http://schemas.microsoft.com/office/drawing/2014/main" id="{1E3A3CD8-CAEA-41D5-9762-82CC5E97D5B9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980728"/>
            <a:ext cx="7116359" cy="2520280"/>
          </a:xfrm>
          <a:prstGeom prst="rect">
            <a:avLst/>
          </a:prstGeom>
        </p:spPr>
      </p:pic>
      <p:pic>
        <p:nvPicPr>
          <p:cNvPr id="44" name="Imagem 43">
            <a:extLst>
              <a:ext uri="{FF2B5EF4-FFF2-40B4-BE49-F238E27FC236}">
                <a16:creationId xmlns="" xmlns:a16="http://schemas.microsoft.com/office/drawing/2014/main" id="{360064E2-3E47-4C3B-A916-9641D81ACE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39" y="1149690"/>
            <a:ext cx="2952328" cy="2952328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="" xmlns:a16="http://schemas.microsoft.com/office/drawing/2014/main" id="{6D37AC7B-0232-47A0-9B7A-70814EB46958}"/>
              </a:ext>
            </a:extLst>
          </p:cNvPr>
          <p:cNvSpPr/>
          <p:nvPr/>
        </p:nvSpPr>
        <p:spPr>
          <a:xfrm>
            <a:off x="1712925" y="3525594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="" xmlns:a16="http://schemas.microsoft.com/office/drawing/2014/main" id="{0D4D98C3-6DFB-40CB-8895-C3C1F8ADE894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="" xmlns:a16="http://schemas.microsoft.com/office/drawing/2014/main" id="{A6E7E233-BE92-427C-98A6-1C90FD030872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="" xmlns:a16="http://schemas.microsoft.com/office/drawing/2014/main" id="{27C8F58F-9802-406B-AFD8-68AFBD688528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="" xmlns:a16="http://schemas.microsoft.com/office/drawing/2014/main" id="{1EF9D777-0EC1-4D18-A9A6-983207120BFA}"/>
              </a:ext>
            </a:extLst>
          </p:cNvPr>
          <p:cNvSpPr/>
          <p:nvPr/>
        </p:nvSpPr>
        <p:spPr>
          <a:xfrm>
            <a:off x="5546020" y="980728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</a:t>
            </a:r>
            <a:endParaRPr lang="en-US" sz="3200" dirty="0"/>
          </a:p>
        </p:txBody>
      </p:sp>
      <p:sp>
        <p:nvSpPr>
          <p:cNvPr id="27" name="Balão de Fala: Oval 26">
            <a:extLst>
              <a:ext uri="{FF2B5EF4-FFF2-40B4-BE49-F238E27FC236}">
                <a16:creationId xmlns="" xmlns:a16="http://schemas.microsoft.com/office/drawing/2014/main" id="{D53537A9-C290-488D-A22D-0CFCB90CAF5A}"/>
              </a:ext>
            </a:extLst>
          </p:cNvPr>
          <p:cNvSpPr/>
          <p:nvPr/>
        </p:nvSpPr>
        <p:spPr>
          <a:xfrm>
            <a:off x="9469310" y="5018935"/>
            <a:ext cx="2376264" cy="1739711"/>
          </a:xfrm>
          <a:prstGeom prst="wedgeEllipseCallout">
            <a:avLst>
              <a:gd name="adj1" fmla="val -120947"/>
              <a:gd name="adj2" fmla="val -267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 could not find any work, so I am voting for </a:t>
            </a:r>
            <a:r>
              <a:rPr lang="en-US" b="1" dirty="0">
                <a:solidFill>
                  <a:srgbClr val="C00000"/>
                </a:solidFill>
              </a:rPr>
              <a:t>termination</a:t>
            </a:r>
          </a:p>
        </p:txBody>
      </p:sp>
      <p:sp>
        <p:nvSpPr>
          <p:cNvPr id="28" name="Balão de Fala: Oval 27">
            <a:extLst>
              <a:ext uri="{FF2B5EF4-FFF2-40B4-BE49-F238E27FC236}">
                <a16:creationId xmlns="" xmlns:a16="http://schemas.microsoft.com/office/drawing/2014/main" id="{0DA144F8-54E9-4CBA-9009-832AAC6E0B4F}"/>
              </a:ext>
            </a:extLst>
          </p:cNvPr>
          <p:cNvSpPr/>
          <p:nvPr/>
        </p:nvSpPr>
        <p:spPr>
          <a:xfrm>
            <a:off x="1105331" y="4857081"/>
            <a:ext cx="2376264" cy="1739711"/>
          </a:xfrm>
          <a:prstGeom prst="wedgeEllipseCallout">
            <a:avLst>
              <a:gd name="adj1" fmla="val 70234"/>
              <a:gd name="adj2" fmla="val -3429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 could not find any work, so I am voting for </a:t>
            </a:r>
            <a:r>
              <a:rPr lang="en-US" b="1" dirty="0">
                <a:solidFill>
                  <a:srgbClr val="C00000"/>
                </a:solidFill>
              </a:rPr>
              <a:t>termination</a:t>
            </a:r>
          </a:p>
        </p:txBody>
      </p:sp>
      <p:sp>
        <p:nvSpPr>
          <p:cNvPr id="29" name="Balão de Fala: Oval 28">
            <a:extLst>
              <a:ext uri="{FF2B5EF4-FFF2-40B4-BE49-F238E27FC236}">
                <a16:creationId xmlns="" xmlns:a16="http://schemas.microsoft.com/office/drawing/2014/main" id="{4736F379-4C0F-4360-A671-E667969404B6}"/>
              </a:ext>
            </a:extLst>
          </p:cNvPr>
          <p:cNvSpPr/>
          <p:nvPr/>
        </p:nvSpPr>
        <p:spPr>
          <a:xfrm>
            <a:off x="121994" y="1088794"/>
            <a:ext cx="1230089" cy="2304147"/>
          </a:xfrm>
          <a:prstGeom prst="wedgeEllipseCallout">
            <a:avLst>
              <a:gd name="adj1" fmla="val 78343"/>
              <a:gd name="adj2" fmla="val 2303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9AD3C"/>
                </a:solidFill>
              </a:rPr>
              <a:t>Yay! I have some work to do!</a:t>
            </a:r>
            <a:endParaRPr lang="en-US" b="1" dirty="0">
              <a:solidFill>
                <a:srgbClr val="29AD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0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52" name="Imagem 51">
            <a:extLst>
              <a:ext uri="{FF2B5EF4-FFF2-40B4-BE49-F238E27FC236}">
                <a16:creationId xmlns="" xmlns:a16="http://schemas.microsoft.com/office/drawing/2014/main" id="{DF55B573-D990-4D15-870F-815674A57E4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0" y="3933056"/>
            <a:ext cx="2663736" cy="2663736"/>
          </a:xfrm>
          <a:prstGeom prst="rect">
            <a:avLst/>
          </a:prstGeom>
        </p:spPr>
      </p:pic>
      <p:pic>
        <p:nvPicPr>
          <p:cNvPr id="53" name="Imagem 52">
            <a:extLst>
              <a:ext uri="{FF2B5EF4-FFF2-40B4-BE49-F238E27FC236}">
                <a16:creationId xmlns="" xmlns:a16="http://schemas.microsoft.com/office/drawing/2014/main" id="{30505612-DA3E-4650-9925-CCEF744DF31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826" y="3933056"/>
            <a:ext cx="2663736" cy="2663736"/>
          </a:xfrm>
          <a:prstGeom prst="rect">
            <a:avLst/>
          </a:prstGeom>
        </p:spPr>
      </p:pic>
      <p:pic>
        <p:nvPicPr>
          <p:cNvPr id="54" name="Imagem 53">
            <a:extLst>
              <a:ext uri="{FF2B5EF4-FFF2-40B4-BE49-F238E27FC236}">
                <a16:creationId xmlns="" xmlns:a16="http://schemas.microsoft.com/office/drawing/2014/main" id="{981133C5-9875-4BB4-BB6C-BF00DE62291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33" y="3933056"/>
            <a:ext cx="2663736" cy="266373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4F294DF1-A18C-41D9-9391-E0DD9F7B30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493" y="1119684"/>
            <a:ext cx="2459013" cy="1020159"/>
          </a:xfrm>
          <a:prstGeom prst="irregularSeal1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="" xmlns:a16="http://schemas.microsoft.com/office/drawing/2014/main" id="{B0E09A4B-628B-43A3-B530-0E055862C33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367731" y="2155190"/>
            <a:ext cx="5400040" cy="127381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BCDA38AF-E1FE-484B-B2F4-060146C73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836712"/>
            <a:ext cx="2952328" cy="2952328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="" xmlns:a16="http://schemas.microsoft.com/office/drawing/2014/main" id="{6D2A2018-1BC2-4887-B67D-A55BFB32D532}"/>
              </a:ext>
            </a:extLst>
          </p:cNvPr>
          <p:cNvSpPr/>
          <p:nvPr/>
        </p:nvSpPr>
        <p:spPr>
          <a:xfrm>
            <a:off x="2351584" y="3239688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="" xmlns:a16="http://schemas.microsoft.com/office/drawing/2014/main" id="{8757B1B3-1F12-4FCB-A76F-CF77C873EA48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="" xmlns:a16="http://schemas.microsoft.com/office/drawing/2014/main" id="{80C4E27B-FC68-43B6-ADE0-3A4040EC170C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="" xmlns:a16="http://schemas.microsoft.com/office/drawing/2014/main" id="{43A02D0E-8DF1-4773-8829-5347E64DCE77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="" xmlns:a16="http://schemas.microsoft.com/office/drawing/2014/main" id="{4883D38A-3C73-43B7-A4EB-BD2497D6AC86}"/>
              </a:ext>
            </a:extLst>
          </p:cNvPr>
          <p:cNvSpPr/>
          <p:nvPr/>
        </p:nvSpPr>
        <p:spPr>
          <a:xfrm>
            <a:off x="5888638" y="1337375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</a:t>
            </a:r>
            <a:endParaRPr lang="en-US" sz="3200" dirty="0"/>
          </a:p>
        </p:txBody>
      </p:sp>
      <p:sp>
        <p:nvSpPr>
          <p:cNvPr id="23" name="CaixaDeTexto 22">
            <a:extLst>
              <a:ext uri="{FF2B5EF4-FFF2-40B4-BE49-F238E27FC236}">
                <a16:creationId xmlns="" xmlns:a16="http://schemas.microsoft.com/office/drawing/2014/main" id="{698C74F8-B960-4196-B60B-90DF0E790C52}"/>
              </a:ext>
            </a:extLst>
          </p:cNvPr>
          <p:cNvSpPr txBox="1"/>
          <p:nvPr/>
        </p:nvSpPr>
        <p:spPr>
          <a:xfrm>
            <a:off x="224354" y="4965576"/>
            <a:ext cx="2410181" cy="1631216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worker responsible for the execution of the task (A) follows the task instructions …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6692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63" name="Imagem 62">
            <a:extLst>
              <a:ext uri="{FF2B5EF4-FFF2-40B4-BE49-F238E27FC236}">
                <a16:creationId xmlns="" xmlns:a16="http://schemas.microsoft.com/office/drawing/2014/main" id="{E28C0EC2-1942-4777-A97D-DD2E5C4BD52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80" y="3933056"/>
            <a:ext cx="2663736" cy="2663736"/>
          </a:xfrm>
          <a:prstGeom prst="rect">
            <a:avLst/>
          </a:prstGeom>
        </p:spPr>
      </p:pic>
      <p:pic>
        <p:nvPicPr>
          <p:cNvPr id="64" name="Imagem 63">
            <a:extLst>
              <a:ext uri="{FF2B5EF4-FFF2-40B4-BE49-F238E27FC236}">
                <a16:creationId xmlns="" xmlns:a16="http://schemas.microsoft.com/office/drawing/2014/main" id="{27A342F0-79D3-4835-9BA2-6D7B723299C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826" y="3933056"/>
            <a:ext cx="2663736" cy="2663736"/>
          </a:xfrm>
          <a:prstGeom prst="rect">
            <a:avLst/>
          </a:prstGeom>
        </p:spPr>
      </p:pic>
      <p:pic>
        <p:nvPicPr>
          <p:cNvPr id="65" name="Imagem 64">
            <a:extLst>
              <a:ext uri="{FF2B5EF4-FFF2-40B4-BE49-F238E27FC236}">
                <a16:creationId xmlns="" xmlns:a16="http://schemas.microsoft.com/office/drawing/2014/main" id="{684A0213-67AF-4D7A-AA8E-16EE955F51E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33" y="3933056"/>
            <a:ext cx="2663736" cy="2663736"/>
          </a:xfrm>
          <a:prstGeom prst="rect">
            <a:avLst/>
          </a:prstGeom>
        </p:spPr>
      </p:pic>
      <p:pic>
        <p:nvPicPr>
          <p:cNvPr id="67" name="Imagem 66">
            <a:extLst>
              <a:ext uri="{FF2B5EF4-FFF2-40B4-BE49-F238E27FC236}">
                <a16:creationId xmlns="" xmlns:a16="http://schemas.microsoft.com/office/drawing/2014/main" id="{20A4C163-0F28-4C94-9746-686D86355D5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367731" y="2155190"/>
            <a:ext cx="5400040" cy="1273810"/>
          </a:xfrm>
          <a:prstGeom prst="rect">
            <a:avLst/>
          </a:prstGeom>
        </p:spPr>
      </p:pic>
      <p:sp>
        <p:nvSpPr>
          <p:cNvPr id="69" name="Retângulo 68">
            <a:extLst>
              <a:ext uri="{FF2B5EF4-FFF2-40B4-BE49-F238E27FC236}">
                <a16:creationId xmlns="" xmlns:a16="http://schemas.microsoft.com/office/drawing/2014/main" id="{92DD3887-3762-4AEE-8F9E-9E5A9212557C}"/>
              </a:ext>
            </a:extLst>
          </p:cNvPr>
          <p:cNvSpPr/>
          <p:nvPr/>
        </p:nvSpPr>
        <p:spPr>
          <a:xfrm>
            <a:off x="5812940" y="1885516"/>
            <a:ext cx="4329606" cy="197553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Imagem 60">
            <a:extLst>
              <a:ext uri="{FF2B5EF4-FFF2-40B4-BE49-F238E27FC236}">
                <a16:creationId xmlns="" xmlns:a16="http://schemas.microsoft.com/office/drawing/2014/main" id="{73C88E83-26AB-4BB3-BB99-51E1E1F767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988" y="1575043"/>
            <a:ext cx="3504303" cy="1560971"/>
          </a:xfrm>
          <a:prstGeom prst="rect">
            <a:avLst/>
          </a:prstGeom>
        </p:spPr>
      </p:pic>
      <p:pic>
        <p:nvPicPr>
          <p:cNvPr id="68" name="Imagem 67">
            <a:extLst>
              <a:ext uri="{FF2B5EF4-FFF2-40B4-BE49-F238E27FC236}">
                <a16:creationId xmlns="" xmlns:a16="http://schemas.microsoft.com/office/drawing/2014/main" id="{D9D626E5-DBBF-4E96-8ACB-37907636B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74" y="788709"/>
            <a:ext cx="2952328" cy="2952328"/>
          </a:xfrm>
          <a:prstGeom prst="rect">
            <a:avLst/>
          </a:prstGeom>
        </p:spPr>
      </p:pic>
      <p:sp>
        <p:nvSpPr>
          <p:cNvPr id="70" name="Retângulo 69">
            <a:extLst>
              <a:ext uri="{FF2B5EF4-FFF2-40B4-BE49-F238E27FC236}">
                <a16:creationId xmlns="" xmlns:a16="http://schemas.microsoft.com/office/drawing/2014/main" id="{C7D8EDA1-B739-478A-A0B6-5C13EFC62B96}"/>
              </a:ext>
            </a:extLst>
          </p:cNvPr>
          <p:cNvSpPr/>
          <p:nvPr/>
        </p:nvSpPr>
        <p:spPr>
          <a:xfrm>
            <a:off x="4297021" y="600655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71" name="Retângulo 70">
            <a:extLst>
              <a:ext uri="{FF2B5EF4-FFF2-40B4-BE49-F238E27FC236}">
                <a16:creationId xmlns="" xmlns:a16="http://schemas.microsoft.com/office/drawing/2014/main" id="{10A10C0C-24D0-45B4-9AC2-B97C38EECA77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72" name="Retângulo 71">
            <a:extLst>
              <a:ext uri="{FF2B5EF4-FFF2-40B4-BE49-F238E27FC236}">
                <a16:creationId xmlns="" xmlns:a16="http://schemas.microsoft.com/office/drawing/2014/main" id="{2482F564-A07F-4D6E-8B8A-AF0A953C0D45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="" xmlns:a16="http://schemas.microsoft.com/office/drawing/2014/main" id="{EB39EF86-7EC8-4BAF-88D9-EEFF4EA028C2}"/>
              </a:ext>
            </a:extLst>
          </p:cNvPr>
          <p:cNvSpPr/>
          <p:nvPr/>
        </p:nvSpPr>
        <p:spPr>
          <a:xfrm>
            <a:off x="2135560" y="3203684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74" name="Retângulo 73">
            <a:extLst>
              <a:ext uri="{FF2B5EF4-FFF2-40B4-BE49-F238E27FC236}">
                <a16:creationId xmlns="" xmlns:a16="http://schemas.microsoft.com/office/drawing/2014/main" id="{1E3DC884-B01B-4885-AD78-45F500958C5F}"/>
              </a:ext>
            </a:extLst>
          </p:cNvPr>
          <p:cNvSpPr/>
          <p:nvPr/>
        </p:nvSpPr>
        <p:spPr>
          <a:xfrm>
            <a:off x="4307802" y="1468448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</a:t>
            </a:r>
            <a:endParaRPr lang="en-US" sz="3200" dirty="0"/>
          </a:p>
        </p:txBody>
      </p:sp>
      <p:pic>
        <p:nvPicPr>
          <p:cNvPr id="76" name="Imagem 75">
            <a:extLst>
              <a:ext uri="{FF2B5EF4-FFF2-40B4-BE49-F238E27FC236}">
                <a16:creationId xmlns="" xmlns:a16="http://schemas.microsoft.com/office/drawing/2014/main" id="{18FDB5C0-B915-421D-93C7-EBD11AB0652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77" name="Retângulo 76">
            <a:extLst>
              <a:ext uri="{FF2B5EF4-FFF2-40B4-BE49-F238E27FC236}">
                <a16:creationId xmlns="" xmlns:a16="http://schemas.microsoft.com/office/drawing/2014/main" id="{B71CFA91-B7C1-4B05-A6C2-51B56758DF54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sp>
        <p:nvSpPr>
          <p:cNvPr id="79" name="CaixaDeTexto 78">
            <a:extLst>
              <a:ext uri="{FF2B5EF4-FFF2-40B4-BE49-F238E27FC236}">
                <a16:creationId xmlns="" xmlns:a16="http://schemas.microsoft.com/office/drawing/2014/main" id="{8ADB7D85-126B-4526-8DCF-907DD9EAAD83}"/>
              </a:ext>
            </a:extLst>
          </p:cNvPr>
          <p:cNvSpPr txBox="1"/>
          <p:nvPr/>
        </p:nvSpPr>
        <p:spPr>
          <a:xfrm>
            <a:off x="208674" y="4980364"/>
            <a:ext cx="2726198" cy="1631216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task (A) creates a new task (B) for each independent functor and pause its own execution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81" name="Conector de Seta Reta 80">
            <a:extLst>
              <a:ext uri="{FF2B5EF4-FFF2-40B4-BE49-F238E27FC236}">
                <a16:creationId xmlns="" xmlns:a16="http://schemas.microsoft.com/office/drawing/2014/main" id="{1531CD85-A1F1-492E-BF6D-4102222A5450}"/>
              </a:ext>
            </a:extLst>
          </p:cNvPr>
          <p:cNvCxnSpPr>
            <a:cxnSpLocks/>
          </p:cNvCxnSpPr>
          <p:nvPr/>
        </p:nvCxnSpPr>
        <p:spPr>
          <a:xfrm flipV="1">
            <a:off x="6240016" y="1468449"/>
            <a:ext cx="2050701" cy="95243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>
            <a:extLst>
              <a:ext uri="{FF2B5EF4-FFF2-40B4-BE49-F238E27FC236}">
                <a16:creationId xmlns="" xmlns:a16="http://schemas.microsoft.com/office/drawing/2014/main" id="{AD7AE514-A502-434B-99A0-2979C379B157}"/>
              </a:ext>
            </a:extLst>
          </p:cNvPr>
          <p:cNvSpPr txBox="1"/>
          <p:nvPr/>
        </p:nvSpPr>
        <p:spPr>
          <a:xfrm rot="20108039">
            <a:off x="6375721" y="1627712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Dependency</a:t>
            </a:r>
          </a:p>
        </p:txBody>
      </p:sp>
      <p:sp>
        <p:nvSpPr>
          <p:cNvPr id="86" name="CaixaDeTexto 85">
            <a:extLst>
              <a:ext uri="{FF2B5EF4-FFF2-40B4-BE49-F238E27FC236}">
                <a16:creationId xmlns="" xmlns:a16="http://schemas.microsoft.com/office/drawing/2014/main" id="{68C6779B-2DE8-4E97-B559-42D2284700ED}"/>
              </a:ext>
            </a:extLst>
          </p:cNvPr>
          <p:cNvSpPr txBox="1"/>
          <p:nvPr/>
        </p:nvSpPr>
        <p:spPr>
          <a:xfrm>
            <a:off x="8976320" y="1681063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Suspended Task</a:t>
            </a:r>
          </a:p>
        </p:txBody>
      </p:sp>
    </p:spTree>
    <p:extLst>
      <p:ext uri="{BB962C8B-B14F-4D97-AF65-F5344CB8AC3E}">
        <p14:creationId xmlns:p14="http://schemas.microsoft.com/office/powerpoint/2010/main" val="391107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64" name="Imagem 63">
            <a:extLst>
              <a:ext uri="{FF2B5EF4-FFF2-40B4-BE49-F238E27FC236}">
                <a16:creationId xmlns="" xmlns:a16="http://schemas.microsoft.com/office/drawing/2014/main" id="{27A342F0-79D3-4835-9BA2-6D7B723299C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826" y="3933056"/>
            <a:ext cx="2663736" cy="2663736"/>
          </a:xfrm>
          <a:prstGeom prst="rect">
            <a:avLst/>
          </a:prstGeom>
        </p:spPr>
      </p:pic>
      <p:pic>
        <p:nvPicPr>
          <p:cNvPr id="65" name="Imagem 64">
            <a:extLst>
              <a:ext uri="{FF2B5EF4-FFF2-40B4-BE49-F238E27FC236}">
                <a16:creationId xmlns="" xmlns:a16="http://schemas.microsoft.com/office/drawing/2014/main" id="{684A0213-67AF-4D7A-AA8E-16EE955F51E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833" y="3933056"/>
            <a:ext cx="2663736" cy="2663736"/>
          </a:xfrm>
          <a:prstGeom prst="rect">
            <a:avLst/>
          </a:prstGeom>
        </p:spPr>
      </p:pic>
      <p:pic>
        <p:nvPicPr>
          <p:cNvPr id="67" name="Imagem 66">
            <a:extLst>
              <a:ext uri="{FF2B5EF4-FFF2-40B4-BE49-F238E27FC236}">
                <a16:creationId xmlns="" xmlns:a16="http://schemas.microsoft.com/office/drawing/2014/main" id="{20A4C163-0F28-4C94-9746-686D86355D5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367731" y="2155190"/>
            <a:ext cx="5400040" cy="1273810"/>
          </a:xfrm>
          <a:prstGeom prst="rect">
            <a:avLst/>
          </a:prstGeom>
        </p:spPr>
      </p:pic>
      <p:sp>
        <p:nvSpPr>
          <p:cNvPr id="69" name="Retângulo 68">
            <a:extLst>
              <a:ext uri="{FF2B5EF4-FFF2-40B4-BE49-F238E27FC236}">
                <a16:creationId xmlns="" xmlns:a16="http://schemas.microsoft.com/office/drawing/2014/main" id="{92DD3887-3762-4AEE-8F9E-9E5A9212557C}"/>
              </a:ext>
            </a:extLst>
          </p:cNvPr>
          <p:cNvSpPr/>
          <p:nvPr/>
        </p:nvSpPr>
        <p:spPr>
          <a:xfrm>
            <a:off x="5812940" y="1885516"/>
            <a:ext cx="4329606" cy="197553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Imagem 60">
            <a:extLst>
              <a:ext uri="{FF2B5EF4-FFF2-40B4-BE49-F238E27FC236}">
                <a16:creationId xmlns="" xmlns:a16="http://schemas.microsoft.com/office/drawing/2014/main" id="{73C88E83-26AB-4BB3-BB99-51E1E1F767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988" y="1575043"/>
            <a:ext cx="3504303" cy="1560971"/>
          </a:xfrm>
          <a:prstGeom prst="rect">
            <a:avLst/>
          </a:prstGeom>
        </p:spPr>
      </p:pic>
      <p:pic>
        <p:nvPicPr>
          <p:cNvPr id="68" name="Imagem 67">
            <a:extLst>
              <a:ext uri="{FF2B5EF4-FFF2-40B4-BE49-F238E27FC236}">
                <a16:creationId xmlns="" xmlns:a16="http://schemas.microsoft.com/office/drawing/2014/main" id="{D9D626E5-DBBF-4E96-8ACB-37907636B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74" y="788709"/>
            <a:ext cx="2952328" cy="295232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FBAB4F84-42E9-4C70-85C6-61F8428B0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049" y="2636912"/>
            <a:ext cx="2952328" cy="2952328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8A7182CD-AD55-40EC-8EA9-820F2A908FF4}"/>
              </a:ext>
            </a:extLst>
          </p:cNvPr>
          <p:cNvSpPr/>
          <p:nvPr/>
        </p:nvSpPr>
        <p:spPr>
          <a:xfrm>
            <a:off x="4297021" y="500339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196583AD-FC75-46BF-8742-5C0C09DC3A28}"/>
              </a:ext>
            </a:extLst>
          </p:cNvPr>
          <p:cNvSpPr/>
          <p:nvPr/>
        </p:nvSpPr>
        <p:spPr>
          <a:xfrm>
            <a:off x="6312024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="" xmlns:a16="http://schemas.microsoft.com/office/drawing/2014/main" id="{E707DF62-9580-47C2-899B-CA215B017293}"/>
              </a:ext>
            </a:extLst>
          </p:cNvPr>
          <p:cNvSpPr/>
          <p:nvPr/>
        </p:nvSpPr>
        <p:spPr>
          <a:xfrm>
            <a:off x="8290717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="" xmlns:a16="http://schemas.microsoft.com/office/drawing/2014/main" id="{3E0519B8-0155-4FA1-8389-7DD99F0C93BC}"/>
              </a:ext>
            </a:extLst>
          </p:cNvPr>
          <p:cNvSpPr/>
          <p:nvPr/>
        </p:nvSpPr>
        <p:spPr>
          <a:xfrm>
            <a:off x="2135560" y="3203684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="" xmlns:a16="http://schemas.microsoft.com/office/drawing/2014/main" id="{CA349776-3E3D-4274-922B-6C1946D172A3}"/>
              </a:ext>
            </a:extLst>
          </p:cNvPr>
          <p:cNvSpPr/>
          <p:nvPr/>
        </p:nvSpPr>
        <p:spPr>
          <a:xfrm>
            <a:off x="4307802" y="1468448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</a:t>
            </a:r>
            <a:endParaRPr lang="en-US" sz="3200" dirty="0"/>
          </a:p>
        </p:txBody>
      </p:sp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43D741D1-BA3B-49DF-B48D-568A8405D1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="" xmlns:a16="http://schemas.microsoft.com/office/drawing/2014/main" id="{9728E268-CB59-411A-93A6-D50486CCBB9C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="" xmlns:a16="http://schemas.microsoft.com/office/drawing/2014/main" id="{6FB3B37A-263B-444C-BC83-FE4B5216BDC8}"/>
              </a:ext>
            </a:extLst>
          </p:cNvPr>
          <p:cNvCxnSpPr>
            <a:cxnSpLocks/>
          </p:cNvCxnSpPr>
          <p:nvPr/>
        </p:nvCxnSpPr>
        <p:spPr>
          <a:xfrm flipV="1">
            <a:off x="6240016" y="1468449"/>
            <a:ext cx="2050701" cy="952439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CA4E9601-0B72-4846-B8A6-FE5D119119AA}"/>
              </a:ext>
            </a:extLst>
          </p:cNvPr>
          <p:cNvSpPr txBox="1"/>
          <p:nvPr/>
        </p:nvSpPr>
        <p:spPr>
          <a:xfrm rot="20108039">
            <a:off x="6375721" y="1627712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Dependency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="" xmlns:a16="http://schemas.microsoft.com/office/drawing/2014/main" id="{6B5A556D-E39F-467D-9298-463F151E6279}"/>
              </a:ext>
            </a:extLst>
          </p:cNvPr>
          <p:cNvSpPr txBox="1"/>
          <p:nvPr/>
        </p:nvSpPr>
        <p:spPr>
          <a:xfrm>
            <a:off x="8976320" y="1681063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Suspended Task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="" xmlns:a16="http://schemas.microsoft.com/office/drawing/2014/main" id="{8E011E89-8B23-42E4-A3E0-239F3D4A68AC}"/>
              </a:ext>
            </a:extLst>
          </p:cNvPr>
          <p:cNvSpPr txBox="1"/>
          <p:nvPr/>
        </p:nvSpPr>
        <p:spPr>
          <a:xfrm>
            <a:off x="159790" y="5003396"/>
            <a:ext cx="2726198" cy="1631216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new task (B) becomes available for any other available worker, and can be “stolen” at any time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6781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10">
            <a:extLst>
              <a:ext uri="{FF2B5EF4-FFF2-40B4-BE49-F238E27FC236}">
                <a16:creationId xmlns="" xmlns:a16="http://schemas.microsoft.com/office/drawing/2014/main" id="{B0FA3D44-7FBB-4285-9DEE-7DFD1ECEAB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31638" y="0"/>
            <a:ext cx="9360364" cy="980728"/>
          </a:xfrm>
        </p:spPr>
        <p:txBody>
          <a:bodyPr/>
          <a:lstStyle/>
          <a:p>
            <a:r>
              <a:rPr lang="en-US" dirty="0"/>
              <a:t>Tasks + Work Stealing in Dinamica EGO 5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="" xmlns:a16="http://schemas.microsoft.com/office/drawing/2014/main" id="{507DFE17-7502-4C5E-8E41-BDFFFE2877D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59696" y="2138866"/>
            <a:ext cx="5400040" cy="1273810"/>
          </a:xfrm>
          <a:prstGeom prst="rect">
            <a:avLst/>
          </a:prstGeom>
        </p:spPr>
      </p:pic>
      <p:pic>
        <p:nvPicPr>
          <p:cNvPr id="60" name="Imagem 59">
            <a:extLst>
              <a:ext uri="{FF2B5EF4-FFF2-40B4-BE49-F238E27FC236}">
                <a16:creationId xmlns="" xmlns:a16="http://schemas.microsoft.com/office/drawing/2014/main" id="{D25672E9-3432-471F-9A43-E945CE7295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527" y="2582613"/>
            <a:ext cx="583198" cy="785783"/>
          </a:xfrm>
          <a:prstGeom prst="rect">
            <a:avLst/>
          </a:prstGeom>
        </p:spPr>
      </p:pic>
      <p:pic>
        <p:nvPicPr>
          <p:cNvPr id="63" name="Imagem 62">
            <a:extLst>
              <a:ext uri="{FF2B5EF4-FFF2-40B4-BE49-F238E27FC236}">
                <a16:creationId xmlns="" xmlns:a16="http://schemas.microsoft.com/office/drawing/2014/main" id="{E28C0EC2-1942-4777-A97D-DD2E5C4BD52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42" y="3886090"/>
            <a:ext cx="2663736" cy="2663736"/>
          </a:xfrm>
          <a:prstGeom prst="rect">
            <a:avLst/>
          </a:prstGeom>
        </p:spPr>
      </p:pic>
      <p:pic>
        <p:nvPicPr>
          <p:cNvPr id="64" name="Imagem 63">
            <a:extLst>
              <a:ext uri="{FF2B5EF4-FFF2-40B4-BE49-F238E27FC236}">
                <a16:creationId xmlns="" xmlns:a16="http://schemas.microsoft.com/office/drawing/2014/main" id="{27A342F0-79D3-4835-9BA2-6D7B723299CA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753" y="3933056"/>
            <a:ext cx="2663736" cy="2663736"/>
          </a:xfrm>
          <a:prstGeom prst="rect">
            <a:avLst/>
          </a:prstGeom>
        </p:spPr>
      </p:pic>
      <p:pic>
        <p:nvPicPr>
          <p:cNvPr id="65" name="Imagem 64">
            <a:extLst>
              <a:ext uri="{FF2B5EF4-FFF2-40B4-BE49-F238E27FC236}">
                <a16:creationId xmlns="" xmlns:a16="http://schemas.microsoft.com/office/drawing/2014/main" id="{684A0213-67AF-4D7A-AA8E-16EE955F51E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760" y="3933056"/>
            <a:ext cx="2663736" cy="266373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A26251CB-B26F-462B-A85F-CD529BD2E8B8}"/>
              </a:ext>
            </a:extLst>
          </p:cNvPr>
          <p:cNvSpPr/>
          <p:nvPr/>
        </p:nvSpPr>
        <p:spPr>
          <a:xfrm>
            <a:off x="5812940" y="1885516"/>
            <a:ext cx="4329606" cy="197553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34E82720-8909-4478-A543-24DAECD92A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554" y="2533013"/>
            <a:ext cx="583198" cy="785783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="" xmlns:a16="http://schemas.microsoft.com/office/drawing/2014/main" id="{EDDE144D-CABB-4719-94C8-A62C4E25AD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418" y="2924944"/>
            <a:ext cx="583198" cy="78578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="" xmlns:a16="http://schemas.microsoft.com/office/drawing/2014/main" id="{EC39D890-28A4-463D-8D88-8E99AF5FE6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3197550"/>
            <a:ext cx="583198" cy="785783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="" xmlns:a16="http://schemas.microsoft.com/office/drawing/2014/main" id="{E895AD01-636C-4C8B-9E7F-7D1DF1AB01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836712"/>
            <a:ext cx="2952328" cy="2952328"/>
          </a:xfrm>
          <a:prstGeom prst="rect">
            <a:avLst/>
          </a:prstGeom>
        </p:spPr>
      </p:pic>
      <p:pic>
        <p:nvPicPr>
          <p:cNvPr id="59" name="Imagem 58">
            <a:extLst>
              <a:ext uri="{FF2B5EF4-FFF2-40B4-BE49-F238E27FC236}">
                <a16:creationId xmlns="" xmlns:a16="http://schemas.microsoft.com/office/drawing/2014/main" id="{A49D8CAD-7177-4017-A9E3-F6AE5A033B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3068960"/>
            <a:ext cx="583198" cy="785783"/>
          </a:xfrm>
          <a:prstGeom prst="rect">
            <a:avLst/>
          </a:prstGeom>
        </p:spPr>
      </p:pic>
      <p:sp>
        <p:nvSpPr>
          <p:cNvPr id="26" name="Retângulo 25">
            <a:extLst>
              <a:ext uri="{FF2B5EF4-FFF2-40B4-BE49-F238E27FC236}">
                <a16:creationId xmlns="" xmlns:a16="http://schemas.microsoft.com/office/drawing/2014/main" id="{F0DAF35F-5EC1-45BD-AF6D-9A61382A9C49}"/>
              </a:ext>
            </a:extLst>
          </p:cNvPr>
          <p:cNvSpPr/>
          <p:nvPr/>
        </p:nvSpPr>
        <p:spPr>
          <a:xfrm>
            <a:off x="2461170" y="3210913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Sleepy</a:t>
            </a:r>
            <a:r>
              <a:rPr lang="en-US" dirty="0"/>
              <a:t> 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="" xmlns:a16="http://schemas.microsoft.com/office/drawing/2014/main" id="{37A2BBF6-3705-417C-AD8A-4F7F1A6B7D66}"/>
              </a:ext>
            </a:extLst>
          </p:cNvPr>
          <p:cNvSpPr/>
          <p:nvPr/>
        </p:nvSpPr>
        <p:spPr>
          <a:xfrm>
            <a:off x="6691592" y="602128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Sneezy</a:t>
            </a:r>
            <a:r>
              <a:rPr lang="en-US" dirty="0"/>
              <a:t> 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="" xmlns:a16="http://schemas.microsoft.com/office/drawing/2014/main" id="{1E33740F-2CAA-4F0E-9316-9379FFF289BD}"/>
              </a:ext>
            </a:extLst>
          </p:cNvPr>
          <p:cNvSpPr/>
          <p:nvPr/>
        </p:nvSpPr>
        <p:spPr>
          <a:xfrm>
            <a:off x="8670285" y="6006554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Happy</a:t>
            </a:r>
            <a:r>
              <a:rPr lang="en-US" dirty="0"/>
              <a:t>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="" xmlns:a16="http://schemas.microsoft.com/office/drawing/2014/main" id="{8F1EB4EE-1F28-46CC-8622-5FCCA43D1E60}"/>
              </a:ext>
            </a:extLst>
          </p:cNvPr>
          <p:cNvSpPr/>
          <p:nvPr/>
        </p:nvSpPr>
        <p:spPr>
          <a:xfrm>
            <a:off x="2596604" y="6032833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Grumpy</a:t>
            </a:r>
            <a:r>
              <a:rPr lang="en-US" dirty="0"/>
              <a:t> 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="" xmlns:a16="http://schemas.microsoft.com/office/drawing/2014/main" id="{80C4D892-32B1-406A-8000-B2650F8867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72" y="1602811"/>
            <a:ext cx="1733563" cy="719195"/>
          </a:xfrm>
          <a:prstGeom prst="irregularSeal1">
            <a:avLst/>
          </a:prstGeom>
        </p:spPr>
      </p:pic>
      <p:sp>
        <p:nvSpPr>
          <p:cNvPr id="32" name="Retângulo 31">
            <a:extLst>
              <a:ext uri="{FF2B5EF4-FFF2-40B4-BE49-F238E27FC236}">
                <a16:creationId xmlns="" xmlns:a16="http://schemas.microsoft.com/office/drawing/2014/main" id="{798363EB-2F2A-4D1B-AAA4-88BB5B8FEF0D}"/>
              </a:ext>
            </a:extLst>
          </p:cNvPr>
          <p:cNvSpPr/>
          <p:nvPr/>
        </p:nvSpPr>
        <p:spPr>
          <a:xfrm>
            <a:off x="4324109" y="165318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</a:t>
            </a:r>
            <a:endParaRPr lang="en-US" sz="3200" dirty="0"/>
          </a:p>
        </p:txBody>
      </p:sp>
      <p:sp>
        <p:nvSpPr>
          <p:cNvPr id="33" name="Retângulo 32">
            <a:extLst>
              <a:ext uri="{FF2B5EF4-FFF2-40B4-BE49-F238E27FC236}">
                <a16:creationId xmlns="" xmlns:a16="http://schemas.microsoft.com/office/drawing/2014/main" id="{5E838387-8C20-4EAC-B928-5937866DBCF1}"/>
              </a:ext>
            </a:extLst>
          </p:cNvPr>
          <p:cNvSpPr/>
          <p:nvPr/>
        </p:nvSpPr>
        <p:spPr>
          <a:xfrm>
            <a:off x="3971903" y="336307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</a:t>
            </a:r>
            <a:endParaRPr lang="en-US" sz="2000" dirty="0"/>
          </a:p>
        </p:txBody>
      </p:sp>
      <p:sp>
        <p:nvSpPr>
          <p:cNvPr id="35" name="Retângulo 34">
            <a:extLst>
              <a:ext uri="{FF2B5EF4-FFF2-40B4-BE49-F238E27FC236}">
                <a16:creationId xmlns="" xmlns:a16="http://schemas.microsoft.com/office/drawing/2014/main" id="{0228E971-B1FD-4691-85E2-23E547835CCE}"/>
              </a:ext>
            </a:extLst>
          </p:cNvPr>
          <p:cNvSpPr/>
          <p:nvPr/>
        </p:nvSpPr>
        <p:spPr>
          <a:xfrm>
            <a:off x="4829643" y="353220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E</a:t>
            </a:r>
            <a:endParaRPr lang="en-US" sz="2000" dirty="0"/>
          </a:p>
        </p:txBody>
      </p:sp>
      <p:sp>
        <p:nvSpPr>
          <p:cNvPr id="36" name="Retângulo 35">
            <a:extLst>
              <a:ext uri="{FF2B5EF4-FFF2-40B4-BE49-F238E27FC236}">
                <a16:creationId xmlns="" xmlns:a16="http://schemas.microsoft.com/office/drawing/2014/main" id="{BFBE0F10-A663-4309-A8D0-45772906E677}"/>
              </a:ext>
            </a:extLst>
          </p:cNvPr>
          <p:cNvSpPr/>
          <p:nvPr/>
        </p:nvSpPr>
        <p:spPr>
          <a:xfrm>
            <a:off x="4675487" y="285073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F</a:t>
            </a:r>
            <a:endParaRPr lang="en-US" sz="2000" dirty="0"/>
          </a:p>
        </p:txBody>
      </p:sp>
      <p:sp>
        <p:nvSpPr>
          <p:cNvPr id="37" name="Retângulo 36">
            <a:extLst>
              <a:ext uri="{FF2B5EF4-FFF2-40B4-BE49-F238E27FC236}">
                <a16:creationId xmlns="" xmlns:a16="http://schemas.microsoft.com/office/drawing/2014/main" id="{EFAC68C3-1C07-4DBC-ABEF-370FFE4FFE70}"/>
              </a:ext>
            </a:extLst>
          </p:cNvPr>
          <p:cNvSpPr/>
          <p:nvPr/>
        </p:nvSpPr>
        <p:spPr>
          <a:xfrm>
            <a:off x="4451323" y="326329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G</a:t>
            </a:r>
            <a:endParaRPr lang="en-US" sz="2000" dirty="0"/>
          </a:p>
        </p:txBody>
      </p:sp>
      <p:pic>
        <p:nvPicPr>
          <p:cNvPr id="16" name="Imagem 15">
            <a:extLst>
              <a:ext uri="{FF2B5EF4-FFF2-40B4-BE49-F238E27FC236}">
                <a16:creationId xmlns="" xmlns:a16="http://schemas.microsoft.com/office/drawing/2014/main" id="{C9AA223B-63A5-4BB9-BEFE-346CFD02C0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204" y="3419863"/>
            <a:ext cx="583198" cy="785783"/>
          </a:xfrm>
          <a:prstGeom prst="rect">
            <a:avLst/>
          </a:prstGeom>
        </p:spPr>
      </p:pic>
      <p:sp>
        <p:nvSpPr>
          <p:cNvPr id="34" name="Retângulo 33">
            <a:extLst>
              <a:ext uri="{FF2B5EF4-FFF2-40B4-BE49-F238E27FC236}">
                <a16:creationId xmlns="" xmlns:a16="http://schemas.microsoft.com/office/drawing/2014/main" id="{6059EFF8-4E88-40BB-A815-7B7910474E53}"/>
              </a:ext>
            </a:extLst>
          </p:cNvPr>
          <p:cNvSpPr/>
          <p:nvPr/>
        </p:nvSpPr>
        <p:spPr>
          <a:xfrm>
            <a:off x="4334911" y="3748228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</a:t>
            </a:r>
            <a:endParaRPr lang="en-US" sz="2000" dirty="0"/>
          </a:p>
        </p:txBody>
      </p:sp>
      <p:sp>
        <p:nvSpPr>
          <p:cNvPr id="38" name="Retângulo 37">
            <a:extLst>
              <a:ext uri="{FF2B5EF4-FFF2-40B4-BE49-F238E27FC236}">
                <a16:creationId xmlns="" xmlns:a16="http://schemas.microsoft.com/office/drawing/2014/main" id="{16E77132-648A-4A4A-91C4-6D173C0B42D4}"/>
              </a:ext>
            </a:extLst>
          </p:cNvPr>
          <p:cNvSpPr/>
          <p:nvPr/>
        </p:nvSpPr>
        <p:spPr>
          <a:xfrm>
            <a:off x="4223792" y="2884874"/>
            <a:ext cx="351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H</a:t>
            </a:r>
            <a:endParaRPr lang="en-US" sz="2000" dirty="0"/>
          </a:p>
        </p:txBody>
      </p:sp>
      <p:pic>
        <p:nvPicPr>
          <p:cNvPr id="40" name="Imagem 39">
            <a:extLst>
              <a:ext uri="{FF2B5EF4-FFF2-40B4-BE49-F238E27FC236}">
                <a16:creationId xmlns="" xmlns:a16="http://schemas.microsoft.com/office/drawing/2014/main" id="{F4C79B70-DBB3-45AE-92CA-FFA207C39A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86" y="654583"/>
            <a:ext cx="2722910" cy="964327"/>
          </a:xfrm>
          <a:prstGeom prst="rect">
            <a:avLst/>
          </a:prstGeom>
        </p:spPr>
      </p:pic>
      <p:sp>
        <p:nvSpPr>
          <p:cNvPr id="41" name="Retângulo 40">
            <a:extLst>
              <a:ext uri="{FF2B5EF4-FFF2-40B4-BE49-F238E27FC236}">
                <a16:creationId xmlns="" xmlns:a16="http://schemas.microsoft.com/office/drawing/2014/main" id="{2285488E-9CFA-4C5B-B97D-E1F0F20A03FC}"/>
              </a:ext>
            </a:extLst>
          </p:cNvPr>
          <p:cNvSpPr/>
          <p:nvPr/>
        </p:nvSpPr>
        <p:spPr>
          <a:xfrm>
            <a:off x="9417030" y="972017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/>
              <a:t>A</a:t>
            </a:r>
            <a:endParaRPr lang="en-US" sz="3200" u="sng" dirty="0"/>
          </a:p>
        </p:txBody>
      </p:sp>
      <p:sp>
        <p:nvSpPr>
          <p:cNvPr id="43" name="Balão de Fala: Oval 42">
            <a:extLst>
              <a:ext uri="{FF2B5EF4-FFF2-40B4-BE49-F238E27FC236}">
                <a16:creationId xmlns="" xmlns:a16="http://schemas.microsoft.com/office/drawing/2014/main" id="{94312F24-48EF-4E4F-9A00-A0079FBD907B}"/>
              </a:ext>
            </a:extLst>
          </p:cNvPr>
          <p:cNvSpPr/>
          <p:nvPr/>
        </p:nvSpPr>
        <p:spPr>
          <a:xfrm>
            <a:off x="4133839" y="4341090"/>
            <a:ext cx="2106177" cy="2344180"/>
          </a:xfrm>
          <a:prstGeom prst="wedgeEllipseCallout">
            <a:avLst>
              <a:gd name="adj1" fmla="val -68418"/>
              <a:gd name="adj2" fmla="val -126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 can not find any work, so I am also voting for </a:t>
            </a:r>
            <a:r>
              <a:rPr lang="en-US" b="1" dirty="0">
                <a:solidFill>
                  <a:srgbClr val="C00000"/>
                </a:solidFill>
              </a:rPr>
              <a:t>termination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="" xmlns:a16="http://schemas.microsoft.com/office/drawing/2014/main" id="{E7AF3347-81D1-458E-BE76-1A6DA82A0DF8}"/>
              </a:ext>
            </a:extLst>
          </p:cNvPr>
          <p:cNvSpPr txBox="1"/>
          <p:nvPr/>
        </p:nvSpPr>
        <p:spPr>
          <a:xfrm>
            <a:off x="183904" y="2575932"/>
            <a:ext cx="1837239" cy="4093428"/>
          </a:xfrm>
          <a:prstGeom prst="rect">
            <a:avLst/>
          </a:prstGeom>
          <a:solidFill>
            <a:srgbClr val="808080">
              <a:lumMod val="20000"/>
              <a:lumOff val="80000"/>
              <a:alpha val="40000"/>
            </a:srgbClr>
          </a:solidFill>
          <a:ln>
            <a:solidFill>
              <a:srgbClr val="BBE0E3">
                <a:lumMod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2400"/>
              </a:spcAft>
              <a:defRPr/>
            </a:pPr>
            <a:r>
              <a:rPr lang="en-US" sz="2000" dirty="0">
                <a:latin typeface="Calibri" pitchFamily="34" charset="0"/>
              </a:rPr>
              <a:t>The worker responsible for the execution of the new task (B) follows the task instructions and creates new tasks (C, D, E, F, G &amp; H) for loading pieces of a map from the disk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5" name="Conector de Seta Reta 44">
            <a:extLst>
              <a:ext uri="{FF2B5EF4-FFF2-40B4-BE49-F238E27FC236}">
                <a16:creationId xmlns="" xmlns:a16="http://schemas.microsoft.com/office/drawing/2014/main" id="{DDDA3E24-6B20-4084-BEBE-43DF86CD8C46}"/>
              </a:ext>
            </a:extLst>
          </p:cNvPr>
          <p:cNvCxnSpPr>
            <a:cxnSpLocks/>
          </p:cNvCxnSpPr>
          <p:nvPr/>
        </p:nvCxnSpPr>
        <p:spPr>
          <a:xfrm flipV="1">
            <a:off x="5158752" y="1468450"/>
            <a:ext cx="3131965" cy="304366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prstDash val="dash"/>
            <a:headEnd w="med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>
            <a:extLst>
              <a:ext uri="{FF2B5EF4-FFF2-40B4-BE49-F238E27FC236}">
                <a16:creationId xmlns="" xmlns:a16="http://schemas.microsoft.com/office/drawing/2014/main" id="{F41D59BE-9738-46EA-82BE-F9DF17206EE6}"/>
              </a:ext>
            </a:extLst>
          </p:cNvPr>
          <p:cNvSpPr txBox="1"/>
          <p:nvPr/>
        </p:nvSpPr>
        <p:spPr>
          <a:xfrm rot="21329414">
            <a:off x="5894617" y="1266305"/>
            <a:ext cx="1403916" cy="3077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Dependency</a:t>
            </a:r>
          </a:p>
        </p:txBody>
      </p:sp>
    </p:spTree>
    <p:extLst>
      <p:ext uri="{BB962C8B-B14F-4D97-AF65-F5344CB8AC3E}">
        <p14:creationId xmlns:p14="http://schemas.microsoft.com/office/powerpoint/2010/main" val="3430613639"/>
      </p:ext>
    </p:extLst>
  </p:cSld>
  <p:clrMapOvr>
    <a:masterClrMapping/>
  </p:clrMapOvr>
</p:sld>
</file>

<file path=ppt/theme/theme1.xml><?xml version="1.0" encoding="utf-8"?>
<a:theme xmlns:a="http://schemas.openxmlformats.org/drawingml/2006/main" name="Dinamica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inamica" id="{EA5BFD26-12E6-42A3-9A5B-DC8DC91D1F9E}" vid="{EC9C99BE-F789-4582-99CF-AE93D9EC6B2C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38630</TotalTime>
  <Words>497</Words>
  <Application>Microsoft Office PowerPoint</Application>
  <PresentationFormat>Ecrã Panorâmico</PresentationFormat>
  <Paragraphs>154</Paragraphs>
  <Slides>14</Slides>
  <Notes>14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7" baseType="lpstr">
      <vt:lpstr>Arial</vt:lpstr>
      <vt:lpstr>Calibri</vt:lpstr>
      <vt:lpstr>Dinamica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DDR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Dinamica EGO</dc:title>
  <dc:subject>Dinamica EGO</dc:subject>
  <dc:creator>Hermann et al</dc:creator>
  <cp:keywords>dinamica ego</cp:keywords>
  <dc:description>Apresentado na abertura do curso avançado do Dinamica EGO.</dc:description>
  <cp:lastModifiedBy>at-lf@hotmail.com</cp:lastModifiedBy>
  <cp:revision>1615</cp:revision>
  <dcterms:created xsi:type="dcterms:W3CDTF">2011-04-13T14:10:12Z</dcterms:created>
  <dcterms:modified xsi:type="dcterms:W3CDTF">2020-04-07T15:10:51Z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https://d.docs.live.net/236519ba8bb9b40d/Dinamica EGO 5/Apresentacao/Dinamica EGO 5 - FIP Cerrado.pptx</vt:lpwstr>
  </property>
</Properties>
</file>