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p15:clr>
            <a:srgbClr val="A4A3A4"/>
          </p15:clr>
        </p15:guide>
        <p15:guide id="2" pos="10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E61"/>
    <a:srgbClr val="F9F9F9"/>
    <a:srgbClr val="006633"/>
    <a:srgbClr val="51344D"/>
    <a:srgbClr val="18E5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14FBDB-1EAC-4A0C-8D2A-1238782CF6B4}" v="1" dt="2025-11-19T21:17:13.961"/>
    <p1510:client id="{EDE25D06-6EFF-4A72-A800-19153BD1A44B}" v="3" dt="2025-11-19T20:30:45.617"/>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 d="100"/>
          <a:sy n="15" d="100"/>
        </p:scale>
        <p:origin x="3228" y="282"/>
      </p:cViewPr>
      <p:guideLst>
        <p:guide orient="horz" pos="13606"/>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Pereira" userId="d2815876ff271147" providerId="LiveId" clId="{DF7B8734-67B3-4040-ADEC-915A763FF1C8}"/>
    <pc:docChg chg="undo custSel modSld">
      <pc:chgData name="Max Pereira" userId="d2815876ff271147" providerId="LiveId" clId="{DF7B8734-67B3-4040-ADEC-915A763FF1C8}" dt="2025-11-19T21:17:22.497" v="40" actId="14100"/>
      <pc:docMkLst>
        <pc:docMk/>
      </pc:docMkLst>
      <pc:sldChg chg="addSp delSp modSp mod">
        <pc:chgData name="Max Pereira" userId="d2815876ff271147" providerId="LiveId" clId="{DF7B8734-67B3-4040-ADEC-915A763FF1C8}" dt="2025-11-19T21:17:22.497" v="40" actId="14100"/>
        <pc:sldMkLst>
          <pc:docMk/>
          <pc:sldMk cId="4074864853" sldId="258"/>
        </pc:sldMkLst>
        <pc:spChg chg="add del">
          <ac:chgData name="Max Pereira" userId="d2815876ff271147" providerId="LiveId" clId="{DF7B8734-67B3-4040-ADEC-915A763FF1C8}" dt="2025-11-19T20:08:56.967" v="16" actId="478"/>
          <ac:spMkLst>
            <pc:docMk/>
            <pc:sldMk cId="4074864853" sldId="258"/>
            <ac:spMk id="3" creationId="{7854511C-19C3-5F0B-BC8E-EA47DDF96ACD}"/>
          </ac:spMkLst>
        </pc:spChg>
        <pc:spChg chg="add del mod">
          <ac:chgData name="Max Pereira" userId="d2815876ff271147" providerId="LiveId" clId="{DF7B8734-67B3-4040-ADEC-915A763FF1C8}" dt="2025-11-19T20:26:47.536" v="27" actId="478"/>
          <ac:spMkLst>
            <pc:docMk/>
            <pc:sldMk cId="4074864853" sldId="258"/>
            <ac:spMk id="9" creationId="{85C43F64-D8E3-24DC-AFF1-36A2E3D00288}"/>
          </ac:spMkLst>
        </pc:spChg>
        <pc:spChg chg="mod">
          <ac:chgData name="Max Pereira" userId="d2815876ff271147" providerId="LiveId" clId="{DF7B8734-67B3-4040-ADEC-915A763FF1C8}" dt="2025-11-19T19:53:26.655" v="6" actId="1076"/>
          <ac:spMkLst>
            <pc:docMk/>
            <pc:sldMk cId="4074864853" sldId="258"/>
            <ac:spMk id="61" creationId="{B3ADD78D-4115-E277-4483-21DFB1939A73}"/>
          </ac:spMkLst>
        </pc:spChg>
        <pc:spChg chg="mod">
          <ac:chgData name="Max Pereira" userId="d2815876ff271147" providerId="LiveId" clId="{DF7B8734-67B3-4040-ADEC-915A763FF1C8}" dt="2025-11-19T19:51:48.337" v="0" actId="1076"/>
          <ac:spMkLst>
            <pc:docMk/>
            <pc:sldMk cId="4074864853" sldId="258"/>
            <ac:spMk id="62" creationId="{2D941FD6-F048-2116-64A3-72303483A78D}"/>
          </ac:spMkLst>
        </pc:spChg>
        <pc:picChg chg="add mod">
          <ac:chgData name="Max Pereira" userId="d2815876ff271147" providerId="LiveId" clId="{DF7B8734-67B3-4040-ADEC-915A763FF1C8}" dt="2025-11-19T20:30:53.615" v="35" actId="14100"/>
          <ac:picMkLst>
            <pc:docMk/>
            <pc:sldMk cId="4074864853" sldId="258"/>
            <ac:picMk id="3" creationId="{AECE2FB2-FD80-950E-71D6-B53B659E07AD}"/>
          </ac:picMkLst>
        </pc:picChg>
        <pc:picChg chg="add mod">
          <ac:chgData name="Max Pereira" userId="d2815876ff271147" providerId="LiveId" clId="{DF7B8734-67B3-4040-ADEC-915A763FF1C8}" dt="2025-11-19T21:17:22.497" v="40" actId="14100"/>
          <ac:picMkLst>
            <pc:docMk/>
            <pc:sldMk cId="4074864853" sldId="258"/>
            <ac:picMk id="4" creationId="{6A6C9630-9B0A-F827-2D08-54EFC3311679}"/>
          </ac:picMkLst>
        </pc:picChg>
        <pc:picChg chg="del">
          <ac:chgData name="Max Pereira" userId="d2815876ff271147" providerId="LiveId" clId="{DF7B8734-67B3-4040-ADEC-915A763FF1C8}" dt="2025-11-19T19:53:30.816" v="7" actId="478"/>
          <ac:picMkLst>
            <pc:docMk/>
            <pc:sldMk cId="4074864853" sldId="258"/>
            <ac:picMk id="5" creationId="{DCCB5F5C-3007-45D2-C2A1-777B92C67D59}"/>
          </ac:picMkLst>
        </pc:picChg>
        <pc:picChg chg="del">
          <ac:chgData name="Max Pereira" userId="d2815876ff271147" providerId="LiveId" clId="{DF7B8734-67B3-4040-ADEC-915A763FF1C8}" dt="2025-11-19T19:53:41.984" v="12" actId="478"/>
          <ac:picMkLst>
            <pc:docMk/>
            <pc:sldMk cId="4074864853" sldId="258"/>
            <ac:picMk id="6" creationId="{2121849A-F67F-13A4-EDBC-5AF3E8CAE86D}"/>
          </ac:picMkLst>
        </pc:picChg>
        <pc:picChg chg="add del mod">
          <ac:chgData name="Max Pereira" userId="d2815876ff271147" providerId="LiveId" clId="{DF7B8734-67B3-4040-ADEC-915A763FF1C8}" dt="2025-11-19T21:16:56.338" v="37" actId="478"/>
          <ac:picMkLst>
            <pc:docMk/>
            <pc:sldMk cId="4074864853" sldId="258"/>
            <ac:picMk id="7" creationId="{BB83D06A-BC51-819E-15B6-5270E6B4B637}"/>
          </ac:picMkLst>
        </pc:picChg>
        <pc:picChg chg="add del mod">
          <ac:chgData name="Max Pereira" userId="d2815876ff271147" providerId="LiveId" clId="{DF7B8734-67B3-4040-ADEC-915A763FF1C8}" dt="2025-11-19T20:30:44.211" v="32" actId="478"/>
          <ac:picMkLst>
            <pc:docMk/>
            <pc:sldMk cId="4074864853" sldId="258"/>
            <ac:picMk id="11" creationId="{459A6015-F8E4-A53F-08FC-0ECE952B5DA6}"/>
          </ac:picMkLst>
        </pc:picChg>
        <pc:picChg chg="del">
          <ac:chgData name="Max Pereira" userId="d2815876ff271147" providerId="LiveId" clId="{DF7B8734-67B3-4040-ADEC-915A763FF1C8}" dt="2025-11-19T19:53:43.310" v="14" actId="478"/>
          <ac:picMkLst>
            <pc:docMk/>
            <pc:sldMk cId="4074864853" sldId="258"/>
            <ac:picMk id="28" creationId="{BB907693-A7C1-40E7-F063-4C63EB352128}"/>
          </ac:picMkLst>
        </pc:picChg>
        <pc:picChg chg="del">
          <ac:chgData name="Max Pereira" userId="d2815876ff271147" providerId="LiveId" clId="{DF7B8734-67B3-4040-ADEC-915A763FF1C8}" dt="2025-11-19T19:53:42.816" v="13" actId="478"/>
          <ac:picMkLst>
            <pc:docMk/>
            <pc:sldMk cId="4074864853" sldId="258"/>
            <ac:picMk id="44" creationId="{9BC4AAF9-4103-FB34-1039-8651983ECAC1}"/>
          </ac:picMkLst>
        </pc:picChg>
        <pc:picChg chg="del">
          <ac:chgData name="Max Pereira" userId="d2815876ff271147" providerId="LiveId" clId="{DF7B8734-67B3-4040-ADEC-915A763FF1C8}" dt="2025-11-19T19:53:41.231" v="11" actId="478"/>
          <ac:picMkLst>
            <pc:docMk/>
            <pc:sldMk cId="4074864853" sldId="258"/>
            <ac:picMk id="48" creationId="{800D6EBE-BF8B-3EE7-4E30-725475786B2B}"/>
          </ac:picMkLst>
        </pc:picChg>
        <pc:picChg chg="del mod">
          <ac:chgData name="Max Pereira" userId="d2815876ff271147" providerId="LiveId" clId="{DF7B8734-67B3-4040-ADEC-915A763FF1C8}" dt="2025-11-19T20:26:41.673" v="24" actId="478"/>
          <ac:picMkLst>
            <pc:docMk/>
            <pc:sldMk cId="4074864853" sldId="258"/>
            <ac:picMk id="57" creationId="{302F0C21-2AEB-A2D8-C1B5-830F5DD2892A}"/>
          </ac:picMkLst>
        </pc:picChg>
        <pc:picChg chg="del mod">
          <ac:chgData name="Max Pereira" userId="d2815876ff271147" providerId="LiveId" clId="{DF7B8734-67B3-4040-ADEC-915A763FF1C8}" dt="2025-11-19T20:26:41.192" v="23" actId="478"/>
          <ac:picMkLst>
            <pc:docMk/>
            <pc:sldMk cId="4074864853" sldId="258"/>
            <ac:picMk id="58" creationId="{C1D53E5E-D2B5-BFAB-A19A-D78131D52C46}"/>
          </ac:picMkLst>
        </pc:picChg>
        <pc:picChg chg="del">
          <ac:chgData name="Max Pereira" userId="d2815876ff271147" providerId="LiveId" clId="{DF7B8734-67B3-4040-ADEC-915A763FF1C8}" dt="2025-11-19T19:53:32.176" v="8" actId="478"/>
          <ac:picMkLst>
            <pc:docMk/>
            <pc:sldMk cId="4074864853" sldId="258"/>
            <ac:picMk id="59" creationId="{E74F69EB-4A5D-417A-2929-2398FE05DF2B}"/>
          </ac:picMkLst>
        </pc:picChg>
        <pc:picChg chg="del">
          <ac:chgData name="Max Pereira" userId="d2815876ff271147" providerId="LiveId" clId="{DF7B8734-67B3-4040-ADEC-915A763FF1C8}" dt="2025-11-19T19:53:32.887" v="9" actId="478"/>
          <ac:picMkLst>
            <pc:docMk/>
            <pc:sldMk cId="4074864853" sldId="258"/>
            <ac:picMk id="60" creationId="{AEBDEB18-BFE5-EB01-487B-BBF56D0F853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pt-BR"/>
              <a:t>Clique para editar o título Mestre</a:t>
            </a:r>
            <a:endParaRPr lang="en-US"/>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pt-BR"/>
              <a:t>Clique para editar o estilo do subtítulo Mestre</a:t>
            </a:r>
            <a:endParaRPr lang="en-US"/>
          </a:p>
        </p:txBody>
      </p:sp>
      <p:sp>
        <p:nvSpPr>
          <p:cNvPr id="4" name="Date Placeholder 3"/>
          <p:cNvSpPr>
            <a:spLocks noGrp="1"/>
          </p:cNvSpPr>
          <p:nvPr>
            <p:ph type="dt" sz="half" idx="10"/>
          </p:nvPr>
        </p:nvSpPr>
        <p:spPr/>
        <p:txBody>
          <a:bodyPr/>
          <a:lstStyle/>
          <a:p>
            <a:fld id="{6FB6E61C-FE35-449A-9A8F-37FED36CD56D}" type="datetimeFigureOut">
              <a:rPr lang="pt-BR" smtClean="0"/>
              <a:t>19/11/2025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F44F4BB-CC2C-4F6A-9AB3-19AB98E20D8A}" type="slidenum">
              <a:rPr lang="pt-BR" smtClean="0"/>
              <a:t>‹nº›</a:t>
            </a:fld>
            <a:endParaRPr lang="pt-BR"/>
          </a:p>
        </p:txBody>
      </p:sp>
    </p:spTree>
    <p:extLst>
      <p:ext uri="{BB962C8B-B14F-4D97-AF65-F5344CB8AC3E}">
        <p14:creationId xmlns:p14="http://schemas.microsoft.com/office/powerpoint/2010/main" val="328995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6FB6E61C-FE35-449A-9A8F-37FED36CD56D}" type="datetimeFigureOut">
              <a:rPr lang="pt-BR" smtClean="0"/>
              <a:t>19/11/2025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F44F4BB-CC2C-4F6A-9AB3-19AB98E20D8A}" type="slidenum">
              <a:rPr lang="pt-BR" smtClean="0"/>
              <a:t>‹nº›</a:t>
            </a:fld>
            <a:endParaRPr lang="pt-BR"/>
          </a:p>
        </p:txBody>
      </p:sp>
    </p:spTree>
    <p:extLst>
      <p:ext uri="{BB962C8B-B14F-4D97-AF65-F5344CB8AC3E}">
        <p14:creationId xmlns:p14="http://schemas.microsoft.com/office/powerpoint/2010/main" val="195670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6FB6E61C-FE35-449A-9A8F-37FED36CD56D}" type="datetimeFigureOut">
              <a:rPr lang="pt-BR" smtClean="0"/>
              <a:t>19/11/2025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F44F4BB-CC2C-4F6A-9AB3-19AB98E20D8A}" type="slidenum">
              <a:rPr lang="pt-BR" smtClean="0"/>
              <a:t>‹nº›</a:t>
            </a:fld>
            <a:endParaRPr lang="pt-BR"/>
          </a:p>
        </p:txBody>
      </p:sp>
    </p:spTree>
    <p:extLst>
      <p:ext uri="{BB962C8B-B14F-4D97-AF65-F5344CB8AC3E}">
        <p14:creationId xmlns:p14="http://schemas.microsoft.com/office/powerpoint/2010/main" val="376363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6FB6E61C-FE35-449A-9A8F-37FED36CD56D}" type="datetimeFigureOut">
              <a:rPr lang="pt-BR" smtClean="0"/>
              <a:t>19/11/2025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F44F4BB-CC2C-4F6A-9AB3-19AB98E20D8A}" type="slidenum">
              <a:rPr lang="pt-BR" smtClean="0"/>
              <a:t>‹nº›</a:t>
            </a:fld>
            <a:endParaRPr lang="pt-BR"/>
          </a:p>
        </p:txBody>
      </p:sp>
    </p:spTree>
    <p:extLst>
      <p:ext uri="{BB962C8B-B14F-4D97-AF65-F5344CB8AC3E}">
        <p14:creationId xmlns:p14="http://schemas.microsoft.com/office/powerpoint/2010/main" val="413114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pt-BR"/>
              <a:t>Clique para editar o título Mestre</a:t>
            </a:r>
            <a:endParaRPr lang="en-US"/>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FB6E61C-FE35-449A-9A8F-37FED36CD56D}" type="datetimeFigureOut">
              <a:rPr lang="pt-BR" smtClean="0"/>
              <a:t>19/11/2025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F44F4BB-CC2C-4F6A-9AB3-19AB98E20D8A}" type="slidenum">
              <a:rPr lang="pt-BR" smtClean="0"/>
              <a:t>‹nº›</a:t>
            </a:fld>
            <a:endParaRPr lang="pt-BR"/>
          </a:p>
        </p:txBody>
      </p:sp>
    </p:spTree>
    <p:extLst>
      <p:ext uri="{BB962C8B-B14F-4D97-AF65-F5344CB8AC3E}">
        <p14:creationId xmlns:p14="http://schemas.microsoft.com/office/powerpoint/2010/main" val="3265831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2227451" y="11500170"/>
            <a:ext cx="13769697" cy="2741040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16402140" y="11500170"/>
            <a:ext cx="13769697" cy="2741040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6FB6E61C-FE35-449A-9A8F-37FED36CD56D}" type="datetimeFigureOut">
              <a:rPr lang="pt-BR" smtClean="0"/>
              <a:t>19/11/2025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F44F4BB-CC2C-4F6A-9AB3-19AB98E20D8A}" type="slidenum">
              <a:rPr lang="pt-BR" smtClean="0"/>
              <a:t>‹nº›</a:t>
            </a:fld>
            <a:endParaRPr lang="pt-BR"/>
          </a:p>
        </p:txBody>
      </p:sp>
    </p:spTree>
    <p:extLst>
      <p:ext uri="{BB962C8B-B14F-4D97-AF65-F5344CB8AC3E}">
        <p14:creationId xmlns:p14="http://schemas.microsoft.com/office/powerpoint/2010/main" val="1525195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pt-BR"/>
              <a:t>Clique para editar o título Mestre</a:t>
            </a:r>
            <a:endParaRPr lang="en-US"/>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Clique para editar os estilos de texto Mestres</a:t>
            </a:r>
          </a:p>
        </p:txBody>
      </p:sp>
      <p:sp>
        <p:nvSpPr>
          <p:cNvPr id="4" name="Content Placeholder 3"/>
          <p:cNvSpPr>
            <a:spLocks noGrp="1"/>
          </p:cNvSpPr>
          <p:nvPr>
            <p:ph sz="half" idx="2"/>
          </p:nvPr>
        </p:nvSpPr>
        <p:spPr>
          <a:xfrm>
            <a:off x="2231675" y="15780233"/>
            <a:ext cx="13706415" cy="2321034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Clique para editar os estilos de texto Mestres</a:t>
            </a:r>
          </a:p>
        </p:txBody>
      </p:sp>
      <p:sp>
        <p:nvSpPr>
          <p:cNvPr id="6" name="Content Placeholder 5"/>
          <p:cNvSpPr>
            <a:spLocks noGrp="1"/>
          </p:cNvSpPr>
          <p:nvPr>
            <p:ph sz="quarter" idx="4"/>
          </p:nvPr>
        </p:nvSpPr>
        <p:spPr>
          <a:xfrm>
            <a:off x="16402142" y="15780233"/>
            <a:ext cx="13773917" cy="2321034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6FB6E61C-FE35-449A-9A8F-37FED36CD56D}" type="datetimeFigureOut">
              <a:rPr lang="pt-BR" smtClean="0"/>
              <a:t>19/11/2025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BF44F4BB-CC2C-4F6A-9AB3-19AB98E20D8A}" type="slidenum">
              <a:rPr lang="pt-BR" smtClean="0"/>
              <a:t>‹nº›</a:t>
            </a:fld>
            <a:endParaRPr lang="pt-BR"/>
          </a:p>
        </p:txBody>
      </p:sp>
    </p:spTree>
    <p:extLst>
      <p:ext uri="{BB962C8B-B14F-4D97-AF65-F5344CB8AC3E}">
        <p14:creationId xmlns:p14="http://schemas.microsoft.com/office/powerpoint/2010/main" val="416775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6FB6E61C-FE35-449A-9A8F-37FED36CD56D}" type="datetimeFigureOut">
              <a:rPr lang="pt-BR" smtClean="0"/>
              <a:t>19/11/2025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BF44F4BB-CC2C-4F6A-9AB3-19AB98E20D8A}" type="slidenum">
              <a:rPr lang="pt-BR" smtClean="0"/>
              <a:t>‹nº›</a:t>
            </a:fld>
            <a:endParaRPr lang="pt-BR"/>
          </a:p>
        </p:txBody>
      </p:sp>
    </p:spTree>
    <p:extLst>
      <p:ext uri="{BB962C8B-B14F-4D97-AF65-F5344CB8AC3E}">
        <p14:creationId xmlns:p14="http://schemas.microsoft.com/office/powerpoint/2010/main" val="129537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6E61C-FE35-449A-9A8F-37FED36CD56D}" type="datetimeFigureOut">
              <a:rPr lang="pt-BR" smtClean="0"/>
              <a:t>19/11/2025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BF44F4BB-CC2C-4F6A-9AB3-19AB98E20D8A}" type="slidenum">
              <a:rPr lang="pt-BR" smtClean="0"/>
              <a:t>‹nº›</a:t>
            </a:fld>
            <a:endParaRPr lang="pt-BR"/>
          </a:p>
        </p:txBody>
      </p:sp>
    </p:spTree>
    <p:extLst>
      <p:ext uri="{BB962C8B-B14F-4D97-AF65-F5344CB8AC3E}">
        <p14:creationId xmlns:p14="http://schemas.microsoft.com/office/powerpoint/2010/main" val="31450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a:t>Clique para editar o título Mestre</a:t>
            </a:r>
            <a:endParaRPr lang="en-US"/>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FB6E61C-FE35-449A-9A8F-37FED36CD56D}" type="datetimeFigureOut">
              <a:rPr lang="pt-BR" smtClean="0"/>
              <a:t>19/11/2025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F44F4BB-CC2C-4F6A-9AB3-19AB98E20D8A}" type="slidenum">
              <a:rPr lang="pt-BR" smtClean="0"/>
              <a:t>‹nº›</a:t>
            </a:fld>
            <a:endParaRPr lang="pt-BR"/>
          </a:p>
        </p:txBody>
      </p:sp>
    </p:spTree>
    <p:extLst>
      <p:ext uri="{BB962C8B-B14F-4D97-AF65-F5344CB8AC3E}">
        <p14:creationId xmlns:p14="http://schemas.microsoft.com/office/powerpoint/2010/main" val="177113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a:t>Clique para editar o título Mestre</a:t>
            </a:r>
            <a:endParaRPr lang="en-US"/>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pt-BR"/>
              <a:t>Clique no ícone para adicionar uma imagem</a:t>
            </a:r>
            <a:endParaRPr lang="en-US"/>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FB6E61C-FE35-449A-9A8F-37FED36CD56D}" type="datetimeFigureOut">
              <a:rPr lang="pt-BR" smtClean="0"/>
              <a:t>19/11/2025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F44F4BB-CC2C-4F6A-9AB3-19AB98E20D8A}" type="slidenum">
              <a:rPr lang="pt-BR" smtClean="0"/>
              <a:t>‹nº›</a:t>
            </a:fld>
            <a:endParaRPr lang="pt-BR"/>
          </a:p>
        </p:txBody>
      </p:sp>
    </p:spTree>
    <p:extLst>
      <p:ext uri="{BB962C8B-B14F-4D97-AF65-F5344CB8AC3E}">
        <p14:creationId xmlns:p14="http://schemas.microsoft.com/office/powerpoint/2010/main" val="2341258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pt-BR"/>
              <a:t>Clique para editar o título Mestre</a:t>
            </a:r>
            <a:endParaRPr lang="en-US"/>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6FB6E61C-FE35-449A-9A8F-37FED36CD56D}" type="datetimeFigureOut">
              <a:rPr lang="pt-BR" smtClean="0"/>
              <a:t>19/11/2025</a:t>
            </a:fld>
            <a:endParaRPr lang="pt-BR"/>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BF44F4BB-CC2C-4F6A-9AB3-19AB98E20D8A}" type="slidenum">
              <a:rPr lang="pt-BR" smtClean="0"/>
              <a:t>‹nº›</a:t>
            </a:fld>
            <a:endParaRPr lang="pt-BR"/>
          </a:p>
        </p:txBody>
      </p:sp>
    </p:spTree>
    <p:extLst>
      <p:ext uri="{BB962C8B-B14F-4D97-AF65-F5344CB8AC3E}">
        <p14:creationId xmlns:p14="http://schemas.microsoft.com/office/powerpoint/2010/main" val="2350641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a:extLst>
            <a:ext uri="{FF2B5EF4-FFF2-40B4-BE49-F238E27FC236}">
              <a16:creationId xmlns:a16="http://schemas.microsoft.com/office/drawing/2014/main" id="{3B202F17-6048-C355-7B4E-23E36A00DA35}"/>
            </a:ext>
          </a:extLst>
        </p:cNvPr>
        <p:cNvGrpSpPr/>
        <p:nvPr/>
      </p:nvGrpSpPr>
      <p:grpSpPr>
        <a:xfrm>
          <a:off x="0" y="0"/>
          <a:ext cx="0" cy="0"/>
          <a:chOff x="0" y="0"/>
          <a:chExt cx="0" cy="0"/>
        </a:xfrm>
      </p:grpSpPr>
      <p:sp>
        <p:nvSpPr>
          <p:cNvPr id="61" name="Text Box 3414">
            <a:extLst>
              <a:ext uri="{FF2B5EF4-FFF2-40B4-BE49-F238E27FC236}">
                <a16:creationId xmlns:a16="http://schemas.microsoft.com/office/drawing/2014/main" id="{B3ADD78D-4115-E277-4483-21DFB1939A73}"/>
              </a:ext>
            </a:extLst>
          </p:cNvPr>
          <p:cNvSpPr txBox="1">
            <a:spLocks noChangeArrowheads="1"/>
          </p:cNvSpPr>
          <p:nvPr/>
        </p:nvSpPr>
        <p:spPr bwMode="auto">
          <a:xfrm>
            <a:off x="0" y="8082694"/>
            <a:ext cx="32399288" cy="2550781"/>
          </a:xfrm>
          <a:prstGeom prst="rect">
            <a:avLst/>
          </a:prstGeom>
          <a:noFill/>
          <a:ln w="9525">
            <a:noFill/>
            <a:miter lim="800000"/>
            <a:headEnd/>
            <a:tailEnd/>
          </a:ln>
        </p:spPr>
        <p:txBody>
          <a:bodyPr lIns="87711" tIns="43856" rIns="87711" bIns="43856">
            <a:spAutoFit/>
          </a:bodyPr>
          <a:lstStyle/>
          <a:p>
            <a:pPr algn="ctr" eaLnBrk="1" hangingPunct="1">
              <a:defRPr/>
            </a:pPr>
            <a:r>
              <a:rPr lang="pt-BR" sz="4000" b="1"/>
              <a:t>Autor 1 – Nome completo, Curso, Instituição, E-mail</a:t>
            </a:r>
          </a:p>
          <a:p>
            <a:pPr algn="ctr" eaLnBrk="1" hangingPunct="1">
              <a:defRPr/>
            </a:pPr>
            <a:r>
              <a:rPr lang="pt-BR" sz="4000" b="1"/>
              <a:t>Autor 2 – Nome completo, Curso, Instituição, E-mail</a:t>
            </a:r>
          </a:p>
          <a:p>
            <a:pPr algn="ctr" eaLnBrk="1" hangingPunct="1">
              <a:defRPr/>
            </a:pPr>
            <a:r>
              <a:rPr lang="pt-BR" sz="4000" b="1"/>
              <a:t>Autor 3 – Nome completo, Curso, Instituição, E-mail</a:t>
            </a:r>
            <a:r>
              <a:rPr lang="pt-BR" sz="4000" b="1">
                <a:solidFill>
                  <a:schemeClr val="bg2">
                    <a:lumMod val="75000"/>
                  </a:schemeClr>
                </a:solidFill>
              </a:rPr>
              <a:t> </a:t>
            </a:r>
          </a:p>
          <a:p>
            <a:pPr algn="ctr" eaLnBrk="1" hangingPunct="1">
              <a:defRPr/>
            </a:pPr>
            <a:r>
              <a:rPr lang="pt-BR" sz="4000">
                <a:solidFill>
                  <a:srgbClr val="FF0000"/>
                </a:solidFill>
              </a:rPr>
              <a:t>[Autoria em Fonte Arial 40, Maiúsculo e Minúsculo, Cor preta, Centralizado.]</a:t>
            </a:r>
          </a:p>
        </p:txBody>
      </p:sp>
      <p:sp>
        <p:nvSpPr>
          <p:cNvPr id="62" name="Retângulo 61">
            <a:extLst>
              <a:ext uri="{FF2B5EF4-FFF2-40B4-BE49-F238E27FC236}">
                <a16:creationId xmlns:a16="http://schemas.microsoft.com/office/drawing/2014/main" id="{2D941FD6-F048-2116-64A3-72303483A78D}"/>
              </a:ext>
            </a:extLst>
          </p:cNvPr>
          <p:cNvSpPr>
            <a:spLocks noChangeArrowheads="1"/>
          </p:cNvSpPr>
          <p:nvPr/>
        </p:nvSpPr>
        <p:spPr bwMode="auto">
          <a:xfrm>
            <a:off x="0" y="4617990"/>
            <a:ext cx="32399288" cy="4709884"/>
          </a:xfrm>
          <a:prstGeom prst="rect">
            <a:avLst/>
          </a:prstGeom>
          <a:noFill/>
          <a:ln w="9525">
            <a:noFill/>
            <a:miter lim="800000"/>
            <a:headEnd/>
            <a:tailEnd/>
          </a:ln>
        </p:spPr>
        <p:txBody>
          <a:bodyPr lIns="92333" tIns="46167" rIns="92333" bIns="46167">
            <a:spAutoFit/>
          </a:bodyPr>
          <a:lstStyle/>
          <a:p>
            <a:pPr algn="ctr" eaLnBrk="1" hangingPunct="1">
              <a:defRPr/>
            </a:pPr>
            <a:r>
              <a:rPr lang="pt-BR" sz="10000" b="1">
                <a:solidFill>
                  <a:srgbClr val="1C5E61"/>
                </a:solidFill>
                <a:effectLst>
                  <a:outerShdw blurRad="38100" dist="38100" dir="2700000" algn="tl">
                    <a:srgbClr val="C0C0C0"/>
                  </a:outerShdw>
                </a:effectLst>
                <a:latin typeface="Arial" pitchFamily="34" charset="0"/>
                <a:cs typeface="Arial" pitchFamily="34" charset="0"/>
              </a:rPr>
              <a:t>TÍTULO DO TRABALHO:</a:t>
            </a:r>
          </a:p>
          <a:p>
            <a:pPr algn="ctr" eaLnBrk="1" hangingPunct="1">
              <a:defRPr/>
            </a:pPr>
            <a:r>
              <a:rPr lang="pt-BR" sz="10000" b="1">
                <a:solidFill>
                  <a:srgbClr val="1C5E61"/>
                </a:solidFill>
                <a:effectLst>
                  <a:outerShdw blurRad="38100" dist="38100" dir="2700000" algn="tl">
                    <a:srgbClr val="C0C0C0"/>
                  </a:outerShdw>
                </a:effectLst>
                <a:latin typeface="Arial" pitchFamily="34" charset="0"/>
                <a:cs typeface="Arial" pitchFamily="34" charset="0"/>
              </a:rPr>
              <a:t>Subtítulo do trabalho (se houver)</a:t>
            </a:r>
          </a:p>
          <a:p>
            <a:pPr algn="ctr" eaLnBrk="1" hangingPunct="1">
              <a:defRPr/>
            </a:pPr>
            <a:endParaRPr lang="pt-BR" sz="10000">
              <a:solidFill>
                <a:srgbClr val="FF0000"/>
              </a:solidFill>
              <a:latin typeface="Arial" pitchFamily="34" charset="0"/>
              <a:cs typeface="Arial" pitchFamily="34" charset="0"/>
            </a:endParaRPr>
          </a:p>
        </p:txBody>
      </p:sp>
      <p:sp>
        <p:nvSpPr>
          <p:cNvPr id="63" name="Text Box 32">
            <a:extLst>
              <a:ext uri="{FF2B5EF4-FFF2-40B4-BE49-F238E27FC236}">
                <a16:creationId xmlns:a16="http://schemas.microsoft.com/office/drawing/2014/main" id="{8E586FBB-BB80-34B5-D257-F1B1B7535FDE}"/>
              </a:ext>
            </a:extLst>
          </p:cNvPr>
          <p:cNvSpPr txBox="1">
            <a:spLocks noChangeArrowheads="1"/>
          </p:cNvSpPr>
          <p:nvPr/>
        </p:nvSpPr>
        <p:spPr bwMode="auto">
          <a:xfrm>
            <a:off x="1108075" y="11232833"/>
            <a:ext cx="1441608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0050" indent="-400050" defTabSz="619125">
              <a:defRPr sz="2100">
                <a:solidFill>
                  <a:schemeClr val="tx1"/>
                </a:solidFill>
                <a:latin typeface="tahoma, verdana, arial" charset="0"/>
                <a:cs typeface="Times New Roman" panose="02020603050405020304" pitchFamily="18" charset="0"/>
              </a:defRPr>
            </a:lvl1pPr>
            <a:lvl2pPr marL="742950" indent="-285750" defTabSz="619125">
              <a:defRPr sz="2100">
                <a:solidFill>
                  <a:schemeClr val="tx1"/>
                </a:solidFill>
                <a:latin typeface="tahoma, verdana, arial" charset="0"/>
                <a:cs typeface="Times New Roman" panose="02020603050405020304" pitchFamily="18" charset="0"/>
              </a:defRPr>
            </a:lvl2pPr>
            <a:lvl3pPr marL="1143000" indent="-228600" defTabSz="619125">
              <a:defRPr sz="2100">
                <a:solidFill>
                  <a:schemeClr val="tx1"/>
                </a:solidFill>
                <a:latin typeface="tahoma, verdana, arial" charset="0"/>
                <a:cs typeface="Times New Roman" panose="02020603050405020304" pitchFamily="18" charset="0"/>
              </a:defRPr>
            </a:lvl3pPr>
            <a:lvl4pPr marL="1600200" indent="-228600" defTabSz="619125">
              <a:defRPr sz="2100">
                <a:solidFill>
                  <a:schemeClr val="tx1"/>
                </a:solidFill>
                <a:latin typeface="tahoma, verdana, arial" charset="0"/>
                <a:cs typeface="Times New Roman" panose="02020603050405020304" pitchFamily="18" charset="0"/>
              </a:defRPr>
            </a:lvl4pPr>
            <a:lvl5pPr marL="2057400" indent="-228600" defTabSz="619125">
              <a:defRPr sz="2100">
                <a:solidFill>
                  <a:schemeClr val="tx1"/>
                </a:solidFill>
                <a:latin typeface="tahoma, verdana, arial" charset="0"/>
                <a:cs typeface="Times New Roman" panose="02020603050405020304" pitchFamily="18" charset="0"/>
              </a:defRPr>
            </a:lvl5pPr>
            <a:lvl6pPr marL="25146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buFontTx/>
              <a:buAutoNum type="arabicPeriod"/>
              <a:defRPr/>
            </a:pPr>
            <a:r>
              <a:rPr lang="pt-BR" altLang="pt-BR" sz="5000" b="1">
                <a:solidFill>
                  <a:srgbClr val="1C5E61"/>
                </a:solidFill>
                <a:latin typeface="Arial" panose="020B0604020202020204" pitchFamily="34" charset="0"/>
                <a:cs typeface="Arial" panose="020B0604020202020204" pitchFamily="34" charset="0"/>
              </a:rPr>
              <a:t>INTRODUÇÃO</a:t>
            </a:r>
          </a:p>
          <a:p>
            <a:pPr marL="0" indent="0" eaLnBrk="1" hangingPunct="1">
              <a:defRPr/>
            </a:pPr>
            <a:endParaRPr lang="pt-BR" altLang="pt-BR" sz="5000" b="1">
              <a:solidFill>
                <a:srgbClr val="1C5E61"/>
              </a:solidFill>
              <a:latin typeface="Arial" panose="020B0604020202020204" pitchFamily="34" charset="0"/>
              <a:cs typeface="Arial" panose="020B0604020202020204" pitchFamily="34" charset="0"/>
            </a:endParaRPr>
          </a:p>
        </p:txBody>
      </p:sp>
      <p:sp>
        <p:nvSpPr>
          <p:cNvPr id="64" name="Text Box 46">
            <a:extLst>
              <a:ext uri="{FF2B5EF4-FFF2-40B4-BE49-F238E27FC236}">
                <a16:creationId xmlns:a16="http://schemas.microsoft.com/office/drawing/2014/main" id="{A2A602F7-D7A8-B4DD-45FA-C5361617B008}"/>
              </a:ext>
            </a:extLst>
          </p:cNvPr>
          <p:cNvSpPr txBox="1">
            <a:spLocks noChangeArrowheads="1"/>
          </p:cNvSpPr>
          <p:nvPr/>
        </p:nvSpPr>
        <p:spPr bwMode="auto">
          <a:xfrm>
            <a:off x="17413288" y="24593550"/>
            <a:ext cx="13284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19125">
              <a:defRPr sz="2100">
                <a:solidFill>
                  <a:schemeClr val="tx1"/>
                </a:solidFill>
                <a:latin typeface="tahoma, verdana, arial" charset="0"/>
                <a:cs typeface="Times New Roman" panose="02020603050405020304" pitchFamily="18" charset="0"/>
              </a:defRPr>
            </a:lvl1pPr>
            <a:lvl2pPr marL="742950" indent="-285750" defTabSz="619125">
              <a:defRPr sz="2100">
                <a:solidFill>
                  <a:schemeClr val="tx1"/>
                </a:solidFill>
                <a:latin typeface="tahoma, verdana, arial" charset="0"/>
                <a:cs typeface="Times New Roman" panose="02020603050405020304" pitchFamily="18" charset="0"/>
              </a:defRPr>
            </a:lvl2pPr>
            <a:lvl3pPr marL="1143000" indent="-228600" defTabSz="619125">
              <a:defRPr sz="2100">
                <a:solidFill>
                  <a:schemeClr val="tx1"/>
                </a:solidFill>
                <a:latin typeface="tahoma, verdana, arial" charset="0"/>
                <a:cs typeface="Times New Roman" panose="02020603050405020304" pitchFamily="18" charset="0"/>
              </a:defRPr>
            </a:lvl3pPr>
            <a:lvl4pPr marL="1600200" indent="-228600" defTabSz="619125">
              <a:defRPr sz="2100">
                <a:solidFill>
                  <a:schemeClr val="tx1"/>
                </a:solidFill>
                <a:latin typeface="tahoma, verdana, arial" charset="0"/>
                <a:cs typeface="Times New Roman" panose="02020603050405020304" pitchFamily="18" charset="0"/>
              </a:defRPr>
            </a:lvl4pPr>
            <a:lvl5pPr marL="2057400" indent="-228600" defTabSz="619125">
              <a:defRPr sz="2100">
                <a:solidFill>
                  <a:schemeClr val="tx1"/>
                </a:solidFill>
                <a:latin typeface="tahoma, verdana, arial" charset="0"/>
                <a:cs typeface="Times New Roman" panose="02020603050405020304" pitchFamily="18" charset="0"/>
              </a:defRPr>
            </a:lvl5pPr>
            <a:lvl6pPr marL="25146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defRPr/>
            </a:pPr>
            <a:r>
              <a:rPr lang="pt-BR" altLang="pt-BR" sz="5000" b="1">
                <a:solidFill>
                  <a:srgbClr val="1C5E61"/>
                </a:solidFill>
                <a:latin typeface="Arial" panose="020B0604020202020204" pitchFamily="34" charset="0"/>
                <a:cs typeface="Arial" panose="020B0604020202020204" pitchFamily="34" charset="0"/>
              </a:rPr>
              <a:t>4. CONCLUSÃO</a:t>
            </a:r>
          </a:p>
          <a:p>
            <a:pPr eaLnBrk="1" hangingPunct="1">
              <a:defRPr/>
            </a:pPr>
            <a:endParaRPr lang="pt-BR" altLang="pt-BR" sz="5000" b="1">
              <a:solidFill>
                <a:srgbClr val="1C5E61"/>
              </a:solidFill>
              <a:latin typeface="Arial" panose="020B0604020202020204" pitchFamily="34" charset="0"/>
              <a:cs typeface="Arial" panose="020B0604020202020204" pitchFamily="34" charset="0"/>
            </a:endParaRPr>
          </a:p>
        </p:txBody>
      </p:sp>
      <p:sp>
        <p:nvSpPr>
          <p:cNvPr id="65" name="Text Box 48">
            <a:extLst>
              <a:ext uri="{FF2B5EF4-FFF2-40B4-BE49-F238E27FC236}">
                <a16:creationId xmlns:a16="http://schemas.microsoft.com/office/drawing/2014/main" id="{2954C03F-BCD6-7D10-FDAE-214F1B8489DE}"/>
              </a:ext>
            </a:extLst>
          </p:cNvPr>
          <p:cNvSpPr txBox="1">
            <a:spLocks noChangeArrowheads="1"/>
          </p:cNvSpPr>
          <p:nvPr/>
        </p:nvSpPr>
        <p:spPr bwMode="auto">
          <a:xfrm>
            <a:off x="17495838" y="29129038"/>
            <a:ext cx="1304131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19125">
              <a:defRPr sz="2100">
                <a:solidFill>
                  <a:schemeClr val="tx1"/>
                </a:solidFill>
                <a:latin typeface="tahoma, verdana, arial" charset="0"/>
                <a:cs typeface="Times New Roman" panose="02020603050405020304" pitchFamily="18" charset="0"/>
              </a:defRPr>
            </a:lvl1pPr>
            <a:lvl2pPr marL="742950" indent="-285750" defTabSz="619125">
              <a:defRPr sz="2100">
                <a:solidFill>
                  <a:schemeClr val="tx1"/>
                </a:solidFill>
                <a:latin typeface="tahoma, verdana, arial" charset="0"/>
                <a:cs typeface="Times New Roman" panose="02020603050405020304" pitchFamily="18" charset="0"/>
              </a:defRPr>
            </a:lvl2pPr>
            <a:lvl3pPr marL="1143000" indent="-228600" defTabSz="619125">
              <a:defRPr sz="2100">
                <a:solidFill>
                  <a:schemeClr val="tx1"/>
                </a:solidFill>
                <a:latin typeface="tahoma, verdana, arial" charset="0"/>
                <a:cs typeface="Times New Roman" panose="02020603050405020304" pitchFamily="18" charset="0"/>
              </a:defRPr>
            </a:lvl3pPr>
            <a:lvl4pPr marL="1600200" indent="-228600" defTabSz="619125">
              <a:defRPr sz="2100">
                <a:solidFill>
                  <a:schemeClr val="tx1"/>
                </a:solidFill>
                <a:latin typeface="tahoma, verdana, arial" charset="0"/>
                <a:cs typeface="Times New Roman" panose="02020603050405020304" pitchFamily="18" charset="0"/>
              </a:defRPr>
            </a:lvl4pPr>
            <a:lvl5pPr marL="2057400" indent="-228600" defTabSz="619125">
              <a:defRPr sz="2100">
                <a:solidFill>
                  <a:schemeClr val="tx1"/>
                </a:solidFill>
                <a:latin typeface="tahoma, verdana, arial" charset="0"/>
                <a:cs typeface="Times New Roman" panose="02020603050405020304" pitchFamily="18" charset="0"/>
              </a:defRPr>
            </a:lvl5pPr>
            <a:lvl6pPr marL="25146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defRPr/>
            </a:pPr>
            <a:r>
              <a:rPr lang="pt-BR" altLang="pt-BR" sz="5000" b="1">
                <a:solidFill>
                  <a:srgbClr val="1C5E61"/>
                </a:solidFill>
                <a:latin typeface="Arial" panose="020B0604020202020204" pitchFamily="34" charset="0"/>
                <a:cs typeface="Arial" panose="020B0604020202020204" pitchFamily="34" charset="0"/>
              </a:rPr>
              <a:t>5. REFERÊNCIAS</a:t>
            </a:r>
          </a:p>
          <a:p>
            <a:pPr eaLnBrk="1" hangingPunct="1">
              <a:defRPr/>
            </a:pPr>
            <a:endParaRPr lang="pt-BR" altLang="pt-BR" sz="5000" b="1">
              <a:solidFill>
                <a:srgbClr val="1C5E61"/>
              </a:solidFill>
              <a:latin typeface="Arial" panose="020B0604020202020204" pitchFamily="34" charset="0"/>
              <a:cs typeface="Arial" panose="020B0604020202020204" pitchFamily="34" charset="0"/>
            </a:endParaRPr>
          </a:p>
        </p:txBody>
      </p:sp>
      <p:sp>
        <p:nvSpPr>
          <p:cNvPr id="66" name="Rectangle 54">
            <a:extLst>
              <a:ext uri="{FF2B5EF4-FFF2-40B4-BE49-F238E27FC236}">
                <a16:creationId xmlns:a16="http://schemas.microsoft.com/office/drawing/2014/main" id="{84FD0E51-141A-3522-B61C-2F42E2CDE1CE}"/>
              </a:ext>
            </a:extLst>
          </p:cNvPr>
          <p:cNvSpPr>
            <a:spLocks noChangeArrowheads="1"/>
          </p:cNvSpPr>
          <p:nvPr/>
        </p:nvSpPr>
        <p:spPr bwMode="auto">
          <a:xfrm>
            <a:off x="1593850" y="29647833"/>
            <a:ext cx="1417478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19125">
              <a:defRPr sz="2100">
                <a:solidFill>
                  <a:schemeClr val="tx1"/>
                </a:solidFill>
                <a:latin typeface="tahoma, verdana, arial" charset="0"/>
                <a:cs typeface="Times New Roman" panose="02020603050405020304" pitchFamily="18" charset="0"/>
              </a:defRPr>
            </a:lvl1pPr>
            <a:lvl2pPr marL="742950" indent="-285750" defTabSz="619125">
              <a:defRPr sz="2100">
                <a:solidFill>
                  <a:schemeClr val="tx1"/>
                </a:solidFill>
                <a:latin typeface="tahoma, verdana, arial" charset="0"/>
                <a:cs typeface="Times New Roman" panose="02020603050405020304" pitchFamily="18" charset="0"/>
              </a:defRPr>
            </a:lvl2pPr>
            <a:lvl3pPr marL="1143000" indent="-228600" defTabSz="619125">
              <a:defRPr sz="2100">
                <a:solidFill>
                  <a:schemeClr val="tx1"/>
                </a:solidFill>
                <a:latin typeface="tahoma, verdana, arial" charset="0"/>
                <a:cs typeface="Times New Roman" panose="02020603050405020304" pitchFamily="18" charset="0"/>
              </a:defRPr>
            </a:lvl3pPr>
            <a:lvl4pPr marL="1600200" indent="-228600" defTabSz="619125">
              <a:defRPr sz="2100">
                <a:solidFill>
                  <a:schemeClr val="tx1"/>
                </a:solidFill>
                <a:latin typeface="tahoma, verdana, arial" charset="0"/>
                <a:cs typeface="Times New Roman" panose="02020603050405020304" pitchFamily="18" charset="0"/>
              </a:defRPr>
            </a:lvl4pPr>
            <a:lvl5pPr marL="2057400" indent="-228600" defTabSz="619125">
              <a:defRPr sz="2100">
                <a:solidFill>
                  <a:schemeClr val="tx1"/>
                </a:solidFill>
                <a:latin typeface="tahoma, verdana, arial" charset="0"/>
                <a:cs typeface="Times New Roman" panose="02020603050405020304" pitchFamily="18" charset="0"/>
              </a:defRPr>
            </a:lvl5pPr>
            <a:lvl6pPr marL="25146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defRPr/>
            </a:pPr>
            <a:r>
              <a:rPr lang="pt-BR" altLang="pt-BR" sz="5000" b="1">
                <a:solidFill>
                  <a:srgbClr val="1C5E61"/>
                </a:solidFill>
                <a:latin typeface="Arial" panose="020B0604020202020204" pitchFamily="34" charset="0"/>
                <a:cs typeface="Arial" panose="020B0604020202020204" pitchFamily="34" charset="0"/>
              </a:rPr>
              <a:t>3. RESULTADOS E DISCUSSÃO</a:t>
            </a:r>
          </a:p>
          <a:p>
            <a:pPr eaLnBrk="1" hangingPunct="1">
              <a:defRPr/>
            </a:pPr>
            <a:endParaRPr lang="pt-BR" altLang="pt-BR" sz="5000" b="1">
              <a:solidFill>
                <a:srgbClr val="1C5E61"/>
              </a:solidFill>
              <a:latin typeface="Arial" panose="020B0604020202020204" pitchFamily="34" charset="0"/>
              <a:cs typeface="Arial" panose="020B0604020202020204" pitchFamily="34" charset="0"/>
            </a:endParaRPr>
          </a:p>
        </p:txBody>
      </p:sp>
      <p:sp>
        <p:nvSpPr>
          <p:cNvPr id="67" name="Text Box 23">
            <a:extLst>
              <a:ext uri="{FF2B5EF4-FFF2-40B4-BE49-F238E27FC236}">
                <a16:creationId xmlns:a16="http://schemas.microsoft.com/office/drawing/2014/main" id="{E0C3A5B6-6D35-C44A-9843-41CFCAB4D07E}"/>
              </a:ext>
            </a:extLst>
          </p:cNvPr>
          <p:cNvSpPr txBox="1">
            <a:spLocks noChangeArrowheads="1"/>
          </p:cNvSpPr>
          <p:nvPr/>
        </p:nvSpPr>
        <p:spPr bwMode="auto">
          <a:xfrm>
            <a:off x="1350963" y="12715558"/>
            <a:ext cx="14255750" cy="871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it-IT" altLang="pt-BR" sz="4000">
                <a:latin typeface="Arial" panose="020B0604020202020204" pitchFamily="34" charset="0"/>
                <a:ea typeface="Times New Roman" panose="02020603050405020304" pitchFamily="18" charset="0"/>
                <a:cs typeface="Arial" panose="020B0604020202020204" pitchFamily="34" charset="0"/>
              </a:rPr>
              <a:t>	Lorem ipsum dolor sit amet. Diam assum ut. Justo magna lorem amet et magna diam tempor. Wisi vero nisl option. Dolore assum molestie voluptua. Sit sea sadipscing labore duo. Consequat erat et veniam ea. Sit clita in te et aliquyam sadipscing. Minim ullamcorper sit kasd. Blandit amet dolor augue justo accumsan dolor. Ut consetetur no accumsan amet ut. Diam et dolores feugiat voluptua. Kasd vero et consetetur placerat sanctus voluptua. Eros magna sadipscing tation eirmod qui. Amet et magna lorem est. Rebum ad elit in ipsum mazim ut illum. Lorem est soluta. Stet feugait ea elit nonumy ipsum. Dolor sanctus nonumy ipsum lorem. Adipiscing tempor facilisis takimata dolore labore. Gubergren autem magna labore dolore diam. Erat dolore at diam facer quis iriure. Sed gubergren aliquyam volutpat gubergren at praesent. </a:t>
            </a:r>
            <a:endParaRPr lang="pt-BR" altLang="pt-BR" sz="4000">
              <a:latin typeface="Arial" panose="020B0604020202020204" pitchFamily="34" charset="0"/>
              <a:ea typeface="Times New Roman" panose="02020603050405020304" pitchFamily="18" charset="0"/>
              <a:cs typeface="Arial" panose="020B0604020202020204" pitchFamily="34" charset="0"/>
            </a:endParaRPr>
          </a:p>
        </p:txBody>
      </p:sp>
      <p:sp>
        <p:nvSpPr>
          <p:cNvPr id="68" name="Text Box 21">
            <a:extLst>
              <a:ext uri="{FF2B5EF4-FFF2-40B4-BE49-F238E27FC236}">
                <a16:creationId xmlns:a16="http://schemas.microsoft.com/office/drawing/2014/main" id="{C94D86B8-B993-B0B3-4F6F-CE8F67355274}"/>
              </a:ext>
            </a:extLst>
          </p:cNvPr>
          <p:cNvSpPr txBox="1">
            <a:spLocks noChangeArrowheads="1"/>
          </p:cNvSpPr>
          <p:nvPr/>
        </p:nvSpPr>
        <p:spPr bwMode="auto">
          <a:xfrm>
            <a:off x="1431925" y="24069358"/>
            <a:ext cx="14092238" cy="563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4000">
                <a:latin typeface="Arial" panose="020B0604020202020204" pitchFamily="34" charset="0"/>
                <a:ea typeface="Times New Roman" panose="02020603050405020304" pitchFamily="18" charset="0"/>
                <a:cs typeface="Arial" panose="020B0604020202020204" pitchFamily="34" charset="0"/>
              </a:rPr>
              <a:t>	</a:t>
            </a:r>
            <a:r>
              <a:rPr lang="it-IT" altLang="pt-BR" sz="4000">
                <a:latin typeface="Arial" panose="020B0604020202020204" pitchFamily="34" charset="0"/>
                <a:ea typeface="Times New Roman" panose="02020603050405020304" pitchFamily="18" charset="0"/>
                <a:cs typeface="Arial" panose="020B0604020202020204" pitchFamily="34" charset="0"/>
              </a:rPr>
              <a:t>Lorem ipsum dolor sit amet. Diam assum ut. Justo magna lorem amet et magna diam tempor. Wisi vero nisl option. Dolore assum molestie voluptua. Sit sea sadipscing labore duo. Consequat erat et veniam ea. Sit clita in te et aliquyam sadipscing. Minim ullamcorper sit kasd. Blandit amet dolor augue justo accumsan dolor. Ut consetetur no accumsan amet ut. Eros magna sadipscing tation eirmod qui. Amet et magna lorem est.</a:t>
            </a:r>
            <a:endParaRPr lang="pt-BR" altLang="pt-BR" sz="4000">
              <a:latin typeface="Arial" panose="020B0604020202020204" pitchFamily="34" charset="0"/>
              <a:ea typeface="Times New Roman" panose="02020603050405020304" pitchFamily="18" charset="0"/>
              <a:cs typeface="Arial" panose="020B0604020202020204" pitchFamily="34" charset="0"/>
            </a:endParaRPr>
          </a:p>
          <a:p>
            <a:pPr algn="just" eaLnBrk="1" hangingPunct="1">
              <a:defRPr/>
            </a:pPr>
            <a:endParaRPr lang="pt-BR" altLang="pt-BR" sz="4000">
              <a:latin typeface="Arial" panose="020B0604020202020204" pitchFamily="34" charset="0"/>
              <a:ea typeface="Times New Roman" panose="02020603050405020304" pitchFamily="18" charset="0"/>
              <a:cs typeface="Arial" panose="020B0604020202020204" pitchFamily="34" charset="0"/>
            </a:endParaRPr>
          </a:p>
        </p:txBody>
      </p:sp>
      <p:sp>
        <p:nvSpPr>
          <p:cNvPr id="69" name="Text Box 11">
            <a:extLst>
              <a:ext uri="{FF2B5EF4-FFF2-40B4-BE49-F238E27FC236}">
                <a16:creationId xmlns:a16="http://schemas.microsoft.com/office/drawing/2014/main" id="{528E1BA1-01CB-D793-1C53-B9674169FC55}"/>
              </a:ext>
            </a:extLst>
          </p:cNvPr>
          <p:cNvSpPr txBox="1">
            <a:spLocks noChangeArrowheads="1"/>
          </p:cNvSpPr>
          <p:nvPr/>
        </p:nvSpPr>
        <p:spPr bwMode="auto">
          <a:xfrm>
            <a:off x="1431925" y="22510433"/>
            <a:ext cx="16063913" cy="163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333" tIns="46167" rIns="92333" bIns="46167">
            <a:spAutoFit/>
          </a:bodyPr>
          <a:lstStyle>
            <a:lvl1pPr defTabSz="820738">
              <a:defRPr sz="2100">
                <a:solidFill>
                  <a:schemeClr val="tx1"/>
                </a:solidFill>
                <a:latin typeface="tahoma, verdana, arial" charset="0"/>
                <a:cs typeface="Times New Roman" panose="02020603050405020304" pitchFamily="18" charset="0"/>
              </a:defRPr>
            </a:lvl1pPr>
            <a:lvl2pPr marL="742950" indent="-285750" defTabSz="820738">
              <a:defRPr sz="2100">
                <a:solidFill>
                  <a:schemeClr val="tx1"/>
                </a:solidFill>
                <a:latin typeface="tahoma, verdana, arial" charset="0"/>
                <a:cs typeface="Times New Roman" panose="02020603050405020304" pitchFamily="18" charset="0"/>
              </a:defRPr>
            </a:lvl2pPr>
            <a:lvl3pPr marL="1143000" indent="-228600" defTabSz="820738">
              <a:defRPr sz="2100">
                <a:solidFill>
                  <a:schemeClr val="tx1"/>
                </a:solidFill>
                <a:latin typeface="tahoma, verdana, arial" charset="0"/>
                <a:cs typeface="Times New Roman" panose="02020603050405020304" pitchFamily="18" charset="0"/>
              </a:defRPr>
            </a:lvl3pPr>
            <a:lvl4pPr marL="1600200" indent="-228600" defTabSz="820738">
              <a:defRPr sz="2100">
                <a:solidFill>
                  <a:schemeClr val="tx1"/>
                </a:solidFill>
                <a:latin typeface="tahoma, verdana, arial" charset="0"/>
                <a:cs typeface="Times New Roman" panose="02020603050405020304" pitchFamily="18" charset="0"/>
              </a:defRPr>
            </a:lvl4pPr>
            <a:lvl5pPr marL="2057400" indent="-228600" defTabSz="820738">
              <a:defRPr sz="2100">
                <a:solidFill>
                  <a:schemeClr val="tx1"/>
                </a:solidFill>
                <a:latin typeface="tahoma, verdana, arial" charset="0"/>
                <a:cs typeface="Times New Roman" panose="02020603050405020304" pitchFamily="18" charset="0"/>
              </a:defRPr>
            </a:lvl5pPr>
            <a:lvl6pPr marL="25146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defRPr/>
            </a:pPr>
            <a:r>
              <a:rPr lang="pt-BR" altLang="pt-BR" sz="5000" b="1">
                <a:solidFill>
                  <a:srgbClr val="1C5E61"/>
                </a:solidFill>
                <a:latin typeface="Arial" panose="020B0604020202020204" pitchFamily="34" charset="0"/>
                <a:cs typeface="Arial" panose="020B0604020202020204" pitchFamily="34" charset="0"/>
              </a:rPr>
              <a:t>2. MATERIAIS E MÉTODOS</a:t>
            </a:r>
          </a:p>
          <a:p>
            <a:pPr eaLnBrk="1" hangingPunct="1">
              <a:defRPr/>
            </a:pPr>
            <a:endParaRPr lang="pt-BR" altLang="pt-BR" sz="5000" b="1">
              <a:solidFill>
                <a:srgbClr val="1C5E61"/>
              </a:solidFill>
              <a:latin typeface="Arial" panose="020B0604020202020204" pitchFamily="34" charset="0"/>
              <a:cs typeface="Arial" panose="020B0604020202020204" pitchFamily="34" charset="0"/>
            </a:endParaRPr>
          </a:p>
        </p:txBody>
      </p:sp>
      <p:sp>
        <p:nvSpPr>
          <p:cNvPr id="70" name="Text Box 21">
            <a:extLst>
              <a:ext uri="{FF2B5EF4-FFF2-40B4-BE49-F238E27FC236}">
                <a16:creationId xmlns:a16="http://schemas.microsoft.com/office/drawing/2014/main" id="{784B288A-ABBE-01BD-3C2A-4A9DC19935EA}"/>
              </a:ext>
            </a:extLst>
          </p:cNvPr>
          <p:cNvSpPr txBox="1">
            <a:spLocks noChangeArrowheads="1"/>
          </p:cNvSpPr>
          <p:nvPr/>
        </p:nvSpPr>
        <p:spPr bwMode="auto">
          <a:xfrm>
            <a:off x="1674813" y="31181358"/>
            <a:ext cx="13849350" cy="708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it-IT" altLang="pt-BR" sz="4000">
                <a:latin typeface="Arial" panose="020B0604020202020204" pitchFamily="34" charset="0"/>
                <a:ea typeface="Times New Roman" panose="02020603050405020304" pitchFamily="18" charset="0"/>
                <a:cs typeface="Arial" panose="020B0604020202020204" pitchFamily="34" charset="0"/>
              </a:rPr>
              <a:t>	Lorem ipsum dolor sit amet. Diam assum ut. Justo magna lorem amet et magna diam tempor. Wisi vero nisl option. Dolore assum molestie voluptua. Sit sea sadipscing labore duo. Consequat erat et veniam ea. Sit clita in te et aliquyam sadipscing. </a:t>
            </a:r>
          </a:p>
          <a:p>
            <a:pPr algn="just" eaLnBrk="1" hangingPunct="1">
              <a:defRPr/>
            </a:pPr>
            <a:r>
              <a:rPr lang="pt-BR" altLang="pt-BR" sz="4000">
                <a:latin typeface="Arial" panose="020B0604020202020204" pitchFamily="34" charset="0"/>
                <a:cs typeface="Arial" panose="020B0604020202020204" pitchFamily="34" charset="0"/>
              </a:rPr>
              <a:t>	</a:t>
            </a:r>
            <a:r>
              <a:rPr lang="it-IT" altLang="pt-BR" sz="4000">
                <a:latin typeface="Arial" panose="020B0604020202020204" pitchFamily="34" charset="0"/>
                <a:cs typeface="Arial" panose="020B0604020202020204" pitchFamily="34" charset="0"/>
              </a:rPr>
              <a:t>Lorem ipsum dolor sit amet. Diam assum ut. Justo magna lorem amet et magna diam tempor. Wisi vero nisl option. Dolore assum molestie voluptua. Sit sea sadipscing labore duo. Consequat erat et veniam ea. Sit clita in te et aliquyam sadipscing. </a:t>
            </a:r>
            <a:endParaRPr lang="pt-BR" altLang="pt-BR" sz="4000">
              <a:latin typeface="Arial" panose="020B0604020202020204" pitchFamily="34" charset="0"/>
              <a:cs typeface="Arial" panose="020B0604020202020204" pitchFamily="34" charset="0"/>
            </a:endParaRPr>
          </a:p>
          <a:p>
            <a:pPr algn="just" eaLnBrk="1" hangingPunct="1">
              <a:defRPr/>
            </a:pPr>
            <a:endParaRPr lang="pt-BR" altLang="pt-BR" sz="4000">
              <a:latin typeface="Arial" panose="020B0604020202020204" pitchFamily="34" charset="0"/>
              <a:cs typeface="Arial" panose="020B0604020202020204" pitchFamily="34" charset="0"/>
            </a:endParaRPr>
          </a:p>
        </p:txBody>
      </p:sp>
      <p:sp>
        <p:nvSpPr>
          <p:cNvPr id="71" name="Text Box 2126">
            <a:extLst>
              <a:ext uri="{FF2B5EF4-FFF2-40B4-BE49-F238E27FC236}">
                <a16:creationId xmlns:a16="http://schemas.microsoft.com/office/drawing/2014/main" id="{DD52F573-DCBD-AD85-613E-A59E9E2F9856}"/>
              </a:ext>
            </a:extLst>
          </p:cNvPr>
          <p:cNvSpPr txBox="1">
            <a:spLocks noChangeArrowheads="1"/>
          </p:cNvSpPr>
          <p:nvPr/>
        </p:nvSpPr>
        <p:spPr bwMode="auto">
          <a:xfrm>
            <a:off x="17090230" y="11200727"/>
            <a:ext cx="1344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0738">
              <a:defRPr sz="2100">
                <a:solidFill>
                  <a:schemeClr val="tx1"/>
                </a:solidFill>
                <a:latin typeface="tahoma, verdana, arial" charset="0"/>
                <a:cs typeface="Times New Roman" panose="02020603050405020304" pitchFamily="18" charset="0"/>
              </a:defRPr>
            </a:lvl1pPr>
            <a:lvl2pPr marL="742950" indent="-285750" defTabSz="820738">
              <a:defRPr sz="2100">
                <a:solidFill>
                  <a:schemeClr val="tx1"/>
                </a:solidFill>
                <a:latin typeface="tahoma, verdana, arial" charset="0"/>
                <a:cs typeface="Times New Roman" panose="02020603050405020304" pitchFamily="18" charset="0"/>
              </a:defRPr>
            </a:lvl2pPr>
            <a:lvl3pPr marL="1143000" indent="-228600" defTabSz="820738">
              <a:defRPr sz="2100">
                <a:solidFill>
                  <a:schemeClr val="tx1"/>
                </a:solidFill>
                <a:latin typeface="tahoma, verdana, arial" charset="0"/>
                <a:cs typeface="Times New Roman" panose="02020603050405020304" pitchFamily="18" charset="0"/>
              </a:defRPr>
            </a:lvl3pPr>
            <a:lvl4pPr marL="1600200" indent="-228600" defTabSz="820738">
              <a:defRPr sz="2100">
                <a:solidFill>
                  <a:schemeClr val="tx1"/>
                </a:solidFill>
                <a:latin typeface="tahoma, verdana, arial" charset="0"/>
                <a:cs typeface="Times New Roman" panose="02020603050405020304" pitchFamily="18" charset="0"/>
              </a:defRPr>
            </a:lvl4pPr>
            <a:lvl5pPr marL="2057400" indent="-228600" defTabSz="820738">
              <a:defRPr sz="2100">
                <a:solidFill>
                  <a:schemeClr val="tx1"/>
                </a:solidFill>
                <a:latin typeface="tahoma, verdana, arial" charset="0"/>
                <a:cs typeface="Times New Roman" panose="02020603050405020304" pitchFamily="18" charset="0"/>
              </a:defRPr>
            </a:lvl5pPr>
            <a:lvl6pPr marL="25146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ctr" eaLnBrk="1" hangingPunct="1">
              <a:spcBef>
                <a:spcPct val="50000"/>
              </a:spcBef>
              <a:buFont typeface="Wingdings" panose="05000000000000000000" pitchFamily="2" charset="2"/>
              <a:buNone/>
              <a:defRPr/>
            </a:pPr>
            <a:r>
              <a:rPr lang="pt-BR" altLang="pt-BR" sz="3599" b="1">
                <a:latin typeface="Arial" panose="020B0604020202020204" pitchFamily="34" charset="0"/>
                <a:cs typeface="Arial" panose="020B0604020202020204" pitchFamily="34" charset="0"/>
              </a:rPr>
              <a:t>TABELA 1 –</a:t>
            </a:r>
            <a:r>
              <a:rPr lang="pt-BR" altLang="pt-BR" sz="3599">
                <a:latin typeface="Arial" panose="020B0604020202020204" pitchFamily="34" charset="0"/>
                <a:cs typeface="Arial" panose="020B0604020202020204" pitchFamily="34" charset="0"/>
              </a:rPr>
              <a:t> Exemplo de tabela</a:t>
            </a:r>
          </a:p>
        </p:txBody>
      </p:sp>
      <p:sp>
        <p:nvSpPr>
          <p:cNvPr id="72" name="Text Box 2129">
            <a:extLst>
              <a:ext uri="{FF2B5EF4-FFF2-40B4-BE49-F238E27FC236}">
                <a16:creationId xmlns:a16="http://schemas.microsoft.com/office/drawing/2014/main" id="{1D0344A1-7333-2A17-C7A5-6CB70378489D}"/>
              </a:ext>
            </a:extLst>
          </p:cNvPr>
          <p:cNvSpPr txBox="1">
            <a:spLocks noChangeArrowheads="1"/>
          </p:cNvSpPr>
          <p:nvPr/>
        </p:nvSpPr>
        <p:spPr bwMode="auto">
          <a:xfrm>
            <a:off x="17292638" y="30632400"/>
            <a:ext cx="13041312" cy="881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4000">
                <a:latin typeface="Arial" panose="020B0604020202020204" pitchFamily="34" charset="0"/>
                <a:cs typeface="Arial" panose="020B0604020202020204" pitchFamily="34" charset="0"/>
              </a:rPr>
              <a:t>ASSOCIAÇÃO BRASILEIRA DE NORMAS TÉCNICAS. </a:t>
            </a:r>
            <a:r>
              <a:rPr lang="pt-BR" altLang="pt-BR" sz="4000" b="1">
                <a:latin typeface="Arial" panose="020B0604020202020204" pitchFamily="34" charset="0"/>
                <a:cs typeface="Arial" panose="020B0604020202020204" pitchFamily="34" charset="0"/>
              </a:rPr>
              <a:t>NBR 14724</a:t>
            </a:r>
            <a:r>
              <a:rPr lang="pt-BR" altLang="pt-BR" sz="4000">
                <a:latin typeface="Arial" panose="020B0604020202020204" pitchFamily="34" charset="0"/>
                <a:cs typeface="Arial" panose="020B0604020202020204" pitchFamily="34" charset="0"/>
              </a:rPr>
              <a:t>: Informação e Documentação - Trabalhos acadêmicos - Apresentação. Rio de Janeiro: ABNT, 2001.</a:t>
            </a:r>
          </a:p>
          <a:p>
            <a:pPr algn="just" eaLnBrk="1" hangingPunct="1">
              <a:defRPr/>
            </a:pPr>
            <a:r>
              <a:rPr lang="pt-BR" altLang="pt-BR" sz="4000">
                <a:latin typeface="Arial" panose="020B0604020202020204" pitchFamily="34" charset="0"/>
                <a:cs typeface="Arial" panose="020B0604020202020204" pitchFamily="34" charset="0"/>
              </a:rPr>
              <a:t>ASSOCIAÇÃO BRASILEIRA DE NORMAS TÉCNICAS. </a:t>
            </a:r>
            <a:r>
              <a:rPr lang="pt-BR" altLang="pt-BR" sz="4000" b="1">
                <a:latin typeface="Arial" panose="020B0604020202020204" pitchFamily="34" charset="0"/>
                <a:cs typeface="Arial" panose="020B0604020202020204" pitchFamily="34" charset="0"/>
              </a:rPr>
              <a:t>NBR 18457</a:t>
            </a:r>
            <a:r>
              <a:rPr lang="pt-BR" altLang="pt-BR" sz="4000">
                <a:latin typeface="Arial" panose="020B0604020202020204" pitchFamily="34" charset="0"/>
                <a:cs typeface="Arial" panose="020B0604020202020204" pitchFamily="34" charset="0"/>
              </a:rPr>
              <a:t>: Informação e Documentação - Trabalhos acadêmicos - Apresentação. Rio de Janeiro: ABNT, 2010.</a:t>
            </a:r>
          </a:p>
          <a:p>
            <a:pPr algn="just" eaLnBrk="1" hangingPunct="1">
              <a:defRPr/>
            </a:pPr>
            <a:r>
              <a:rPr lang="pt-BR" altLang="pt-BR" sz="4000">
                <a:latin typeface="Arial" panose="020B0604020202020204" pitchFamily="34" charset="0"/>
                <a:cs typeface="Arial" panose="020B0604020202020204" pitchFamily="34" charset="0"/>
              </a:rPr>
              <a:t>ASSOCIAÇÃO BRASILEIRA DE NORMAS TÉCNICAS. </a:t>
            </a:r>
            <a:r>
              <a:rPr lang="pt-BR" altLang="pt-BR" sz="4000" b="1">
                <a:latin typeface="Arial" panose="020B0604020202020204" pitchFamily="34" charset="0"/>
                <a:cs typeface="Arial" panose="020B0604020202020204" pitchFamily="34" charset="0"/>
              </a:rPr>
              <a:t>NBR 17596</a:t>
            </a:r>
            <a:r>
              <a:rPr lang="pt-BR" altLang="pt-BR" sz="4000">
                <a:latin typeface="Arial" panose="020B0604020202020204" pitchFamily="34" charset="0"/>
                <a:cs typeface="Arial" panose="020B0604020202020204" pitchFamily="34" charset="0"/>
              </a:rPr>
              <a:t>: Informação e Documentação - Trabalhos acadêmicos - Apresentação. Rio de Janeiro: ABNT, 2015.</a:t>
            </a:r>
          </a:p>
          <a:p>
            <a:pPr algn="just" eaLnBrk="1" hangingPunct="1">
              <a:defRPr/>
            </a:pPr>
            <a:r>
              <a:rPr lang="pt-BR" altLang="pt-BR" sz="4000">
                <a:latin typeface="Arial" panose="020B0604020202020204" pitchFamily="34" charset="0"/>
                <a:cs typeface="Arial" panose="020B0604020202020204" pitchFamily="34" charset="0"/>
              </a:rPr>
              <a:t>MORAES, L. S. </a:t>
            </a:r>
            <a:r>
              <a:rPr lang="pt-BR" altLang="pt-BR" sz="4000" b="1">
                <a:latin typeface="Arial" panose="020B0604020202020204" pitchFamily="34" charset="0"/>
                <a:cs typeface="Arial" panose="020B0604020202020204" pitchFamily="34" charset="0"/>
              </a:rPr>
              <a:t>Apresentação de Trabalhos Científicos</a:t>
            </a:r>
            <a:r>
              <a:rPr lang="pt-BR" altLang="pt-BR" sz="4000">
                <a:latin typeface="Arial" panose="020B0604020202020204" pitchFamily="34" charset="0"/>
                <a:cs typeface="Arial" panose="020B0604020202020204" pitchFamily="34" charset="0"/>
              </a:rPr>
              <a:t>. São Paulo: Edgard </a:t>
            </a:r>
            <a:r>
              <a:rPr lang="pt-BR" altLang="pt-BR" sz="4000" err="1">
                <a:latin typeface="Arial" panose="020B0604020202020204" pitchFamily="34" charset="0"/>
                <a:cs typeface="Arial" panose="020B0604020202020204" pitchFamily="34" charset="0"/>
              </a:rPr>
              <a:t>Blücher</a:t>
            </a:r>
            <a:r>
              <a:rPr lang="pt-BR" altLang="pt-BR" sz="4000">
                <a:latin typeface="Arial" panose="020B0604020202020204" pitchFamily="34" charset="0"/>
                <a:cs typeface="Arial" panose="020B0604020202020204" pitchFamily="34" charset="0"/>
              </a:rPr>
              <a:t>; 1990. 465 p.</a:t>
            </a:r>
            <a:endParaRPr lang="pt-BR" altLang="pt-BR" sz="400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74" name="Group 2233">
            <a:extLst>
              <a:ext uri="{FF2B5EF4-FFF2-40B4-BE49-F238E27FC236}">
                <a16:creationId xmlns:a16="http://schemas.microsoft.com/office/drawing/2014/main" id="{5FE90372-75C2-4149-6189-9F289D9781A2}"/>
              </a:ext>
            </a:extLst>
          </p:cNvPr>
          <p:cNvGraphicFramePr>
            <a:graphicFrameLocks noGrp="1"/>
          </p:cNvGraphicFramePr>
          <p:nvPr>
            <p:extLst>
              <p:ext uri="{D42A27DB-BD31-4B8C-83A1-F6EECF244321}">
                <p14:modId xmlns:p14="http://schemas.microsoft.com/office/powerpoint/2010/main" val="764589517"/>
              </p:ext>
            </p:extLst>
          </p:nvPr>
        </p:nvGraphicFramePr>
        <p:xfrm>
          <a:off x="17252950" y="12332970"/>
          <a:ext cx="13285788" cy="4139148"/>
        </p:xfrm>
        <a:graphic>
          <a:graphicData uri="http://schemas.openxmlformats.org/drawingml/2006/table">
            <a:tbl>
              <a:tblPr/>
              <a:tblGrid>
                <a:gridCol w="5953204">
                  <a:extLst>
                    <a:ext uri="{9D8B030D-6E8A-4147-A177-3AD203B41FA5}">
                      <a16:colId xmlns:a16="http://schemas.microsoft.com/office/drawing/2014/main" val="20000"/>
                    </a:ext>
                  </a:extLst>
                </a:gridCol>
                <a:gridCol w="3577556">
                  <a:extLst>
                    <a:ext uri="{9D8B030D-6E8A-4147-A177-3AD203B41FA5}">
                      <a16:colId xmlns:a16="http://schemas.microsoft.com/office/drawing/2014/main" val="20001"/>
                    </a:ext>
                  </a:extLst>
                </a:gridCol>
                <a:gridCol w="3755028">
                  <a:extLst>
                    <a:ext uri="{9D8B030D-6E8A-4147-A177-3AD203B41FA5}">
                      <a16:colId xmlns:a16="http://schemas.microsoft.com/office/drawing/2014/main" val="20002"/>
                    </a:ext>
                  </a:extLst>
                </a:gridCol>
              </a:tblGrid>
              <a:tr h="8271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4000" b="0" i="0" u="none" strike="noStrike" cap="none" normalizeH="0" baseline="0">
                          <a:ln>
                            <a:noFill/>
                          </a:ln>
                          <a:solidFill>
                            <a:schemeClr val="tx1"/>
                          </a:solidFill>
                          <a:effectLst/>
                          <a:latin typeface="Arial" pitchFamily="34" charset="0"/>
                          <a:cs typeface="Arial" pitchFamily="34" charset="0"/>
                        </a:rPr>
                        <a:t>Classes de uso</a:t>
                      </a:r>
                      <a:endParaRPr kumimoji="0" lang="pt-BR" sz="4000" b="0" i="0" u="none" strike="noStrike" cap="none" normalizeH="0" baseline="0">
                        <a:ln>
                          <a:noFill/>
                        </a:ln>
                        <a:solidFill>
                          <a:schemeClr val="tx1"/>
                        </a:solidFill>
                        <a:effectLst/>
                        <a:latin typeface="Arial" pitchFamily="34" charset="0"/>
                      </a:endParaRPr>
                    </a:p>
                  </a:txBody>
                  <a:tcPr marL="102862" marR="102862" marT="51419" marB="51419"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4000" b="0" i="0" u="none" strike="noStrike" cap="none" normalizeH="0" baseline="0">
                          <a:ln>
                            <a:noFill/>
                          </a:ln>
                          <a:solidFill>
                            <a:schemeClr val="tx1"/>
                          </a:solidFill>
                          <a:effectLst/>
                          <a:latin typeface="Arial" pitchFamily="34" charset="0"/>
                          <a:cs typeface="Arial" pitchFamily="34" charset="0"/>
                        </a:rPr>
                        <a:t>Área (ha)</a:t>
                      </a:r>
                      <a:endParaRPr kumimoji="0" lang="pt-BR" sz="4000" b="0" i="0" u="none" strike="noStrike" cap="none" normalizeH="0" baseline="0">
                        <a:ln>
                          <a:noFill/>
                        </a:ln>
                        <a:solidFill>
                          <a:schemeClr val="tx1"/>
                        </a:solidFill>
                        <a:effectLst/>
                        <a:latin typeface="Arial" pitchFamily="34" charset="0"/>
                      </a:endParaRPr>
                    </a:p>
                  </a:txBody>
                  <a:tcPr marL="102862" marR="102862" marT="51419" marB="51419"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4000" b="0" i="0" u="none" strike="noStrike" cap="none" normalizeH="0" baseline="0">
                          <a:ln>
                            <a:noFill/>
                          </a:ln>
                          <a:solidFill>
                            <a:schemeClr val="tx1"/>
                          </a:solidFill>
                          <a:effectLst/>
                          <a:latin typeface="Arial" pitchFamily="34" charset="0"/>
                          <a:cs typeface="Arial" pitchFamily="34" charset="0"/>
                        </a:rPr>
                        <a:t>Percentual (%)</a:t>
                      </a:r>
                      <a:endParaRPr kumimoji="0" lang="pt-BR" sz="4000" b="0" i="0" u="none" strike="noStrike" cap="none" normalizeH="0" baseline="0">
                        <a:ln>
                          <a:noFill/>
                        </a:ln>
                        <a:solidFill>
                          <a:schemeClr val="tx1"/>
                        </a:solidFill>
                        <a:effectLst/>
                        <a:latin typeface="Arial" pitchFamily="34" charset="0"/>
                      </a:endParaRPr>
                    </a:p>
                  </a:txBody>
                  <a:tcPr marL="102862" marR="102862" marT="51419" marB="51419"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80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4000" b="0" i="0" u="none" strike="noStrike" cap="none" normalizeH="0" baseline="0">
                          <a:ln>
                            <a:noFill/>
                          </a:ln>
                          <a:solidFill>
                            <a:schemeClr val="tx1"/>
                          </a:solidFill>
                          <a:effectLst/>
                          <a:latin typeface="Arial" pitchFamily="34" charset="0"/>
                          <a:cs typeface="Arial" pitchFamily="34" charset="0"/>
                        </a:rPr>
                        <a:t>Vegetação nativa</a:t>
                      </a:r>
                      <a:endParaRPr kumimoji="0" lang="pt-BR" sz="4000" b="0" i="0" u="none" strike="noStrike" cap="none" normalizeH="0" baseline="0">
                        <a:ln>
                          <a:noFill/>
                        </a:ln>
                        <a:solidFill>
                          <a:schemeClr val="tx1"/>
                        </a:solidFill>
                        <a:effectLst/>
                        <a:latin typeface="Arial" pitchFamily="34" charset="0"/>
                      </a:endParaRPr>
                    </a:p>
                  </a:txBody>
                  <a:tcPr marL="102862" marR="102862" marT="51419" marB="51419"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4000" b="0" i="0" u="none" strike="noStrike" cap="none" normalizeH="0" baseline="0">
                          <a:ln>
                            <a:noFill/>
                          </a:ln>
                          <a:solidFill>
                            <a:schemeClr val="tx1"/>
                          </a:solidFill>
                          <a:effectLst/>
                          <a:latin typeface="Arial" pitchFamily="34" charset="0"/>
                          <a:cs typeface="Arial" pitchFamily="34" charset="0"/>
                        </a:rPr>
                        <a:t>18.245</a:t>
                      </a:r>
                      <a:endParaRPr kumimoji="0" lang="pt-BR" sz="4000" b="0" i="0" u="none" strike="noStrike" cap="none" normalizeH="0" baseline="0">
                        <a:ln>
                          <a:noFill/>
                        </a:ln>
                        <a:solidFill>
                          <a:schemeClr val="tx1"/>
                        </a:solidFill>
                        <a:effectLst/>
                        <a:latin typeface="Arial" pitchFamily="34" charset="0"/>
                      </a:endParaRPr>
                    </a:p>
                  </a:txBody>
                  <a:tcPr marL="102862" marR="102862" marT="51419" marB="51419"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4000" b="0" i="0" u="none" strike="noStrike" cap="none" normalizeH="0" baseline="0">
                          <a:ln>
                            <a:noFill/>
                          </a:ln>
                          <a:solidFill>
                            <a:schemeClr val="tx1"/>
                          </a:solidFill>
                          <a:effectLst/>
                          <a:latin typeface="Arial" pitchFamily="34" charset="0"/>
                          <a:cs typeface="Times New Roman" pitchFamily="18" charset="0"/>
                        </a:rPr>
                        <a:t>45,6</a:t>
                      </a:r>
                      <a:endParaRPr kumimoji="0" lang="pt-BR" sz="4000" b="0" i="0" u="none" strike="noStrike" cap="none" normalizeH="0" baseline="0">
                        <a:ln>
                          <a:noFill/>
                        </a:ln>
                        <a:solidFill>
                          <a:schemeClr val="tx1"/>
                        </a:solidFill>
                        <a:effectLst/>
                        <a:latin typeface="Arial" pitchFamily="34" charset="0"/>
                      </a:endParaRPr>
                    </a:p>
                  </a:txBody>
                  <a:tcPr marL="102862" marR="102862" marT="51419" marB="51419"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280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4000" b="0" i="0" u="none" strike="noStrike" cap="none" normalizeH="0" baseline="0">
                          <a:ln>
                            <a:noFill/>
                          </a:ln>
                          <a:solidFill>
                            <a:schemeClr val="tx1"/>
                          </a:solidFill>
                          <a:effectLst/>
                          <a:latin typeface="Arial" pitchFamily="34" charset="0"/>
                          <a:cs typeface="Arial" pitchFamily="34" charset="0"/>
                        </a:rPr>
                        <a:t>Pastagem </a:t>
                      </a:r>
                      <a:endParaRPr kumimoji="0" lang="pt-BR" sz="4000" b="0" i="0" u="none" strike="noStrike" cap="none" normalizeH="0" baseline="0">
                        <a:ln>
                          <a:noFill/>
                        </a:ln>
                        <a:solidFill>
                          <a:schemeClr val="tx1"/>
                        </a:solidFill>
                        <a:effectLst/>
                        <a:latin typeface="Arial" pitchFamily="34" charset="0"/>
                      </a:endParaRPr>
                    </a:p>
                  </a:txBody>
                  <a:tcPr marL="102862" marR="102862" marT="51419" marB="51419"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4000" b="0" i="0" u="none" strike="noStrike" cap="none" normalizeH="0" baseline="0">
                          <a:ln>
                            <a:noFill/>
                          </a:ln>
                          <a:solidFill>
                            <a:schemeClr val="tx1"/>
                          </a:solidFill>
                          <a:effectLst/>
                          <a:latin typeface="Arial" pitchFamily="34" charset="0"/>
                          <a:cs typeface="Times New Roman" pitchFamily="18" charset="0"/>
                        </a:rPr>
                        <a:t>12.870</a:t>
                      </a:r>
                      <a:endParaRPr kumimoji="0" lang="pt-BR" sz="4000" b="0" i="0" u="none" strike="noStrike" cap="none" normalizeH="0" baseline="0">
                        <a:ln>
                          <a:noFill/>
                        </a:ln>
                        <a:solidFill>
                          <a:schemeClr val="tx1"/>
                        </a:solidFill>
                        <a:effectLst/>
                        <a:latin typeface="Arial" pitchFamily="34" charset="0"/>
                      </a:endParaRPr>
                    </a:p>
                  </a:txBody>
                  <a:tcPr marL="102862" marR="102862" marT="51419" marB="51419"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4000" b="0" i="0" u="none" strike="noStrike" cap="none" normalizeH="0" baseline="0">
                          <a:ln>
                            <a:noFill/>
                          </a:ln>
                          <a:solidFill>
                            <a:schemeClr val="tx1"/>
                          </a:solidFill>
                          <a:effectLst/>
                          <a:latin typeface="Arial" pitchFamily="34" charset="0"/>
                          <a:cs typeface="Times New Roman" pitchFamily="18" charset="0"/>
                        </a:rPr>
                        <a:t>32,1</a:t>
                      </a:r>
                      <a:endParaRPr kumimoji="0" lang="pt-BR" sz="4000" b="0" i="0" u="none" strike="noStrike" cap="none" normalizeH="0" baseline="0">
                        <a:ln>
                          <a:noFill/>
                        </a:ln>
                        <a:solidFill>
                          <a:schemeClr val="tx1"/>
                        </a:solidFill>
                        <a:effectLst/>
                        <a:latin typeface="Arial" pitchFamily="34" charset="0"/>
                      </a:endParaRPr>
                    </a:p>
                  </a:txBody>
                  <a:tcPr marL="102862" marR="102862" marT="51419" marB="51419"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280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4000" b="0" i="0" u="none" strike="noStrike" cap="none" normalizeH="0" baseline="0">
                          <a:ln>
                            <a:noFill/>
                          </a:ln>
                          <a:solidFill>
                            <a:schemeClr val="tx1"/>
                          </a:solidFill>
                          <a:effectLst/>
                          <a:latin typeface="Arial" pitchFamily="34" charset="0"/>
                          <a:cs typeface="Arial" pitchFamily="34" charset="0"/>
                        </a:rPr>
                        <a:t>Área urbana</a:t>
                      </a:r>
                      <a:endParaRPr kumimoji="0" lang="pt-BR" sz="4000" b="0" i="0" u="none" strike="noStrike" cap="none" normalizeH="0" baseline="0">
                        <a:ln>
                          <a:noFill/>
                        </a:ln>
                        <a:solidFill>
                          <a:schemeClr val="tx1"/>
                        </a:solidFill>
                        <a:effectLst/>
                        <a:latin typeface="Arial" pitchFamily="34" charset="0"/>
                      </a:endParaRPr>
                    </a:p>
                  </a:txBody>
                  <a:tcPr marL="102862" marR="102862" marT="51419" marB="51419" anchor="ctr" horzOverflow="overflow">
                    <a:lnL cap="flat">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4000" b="0" i="0" u="none" strike="noStrike" cap="none" normalizeH="0" baseline="0">
                          <a:ln>
                            <a:noFill/>
                          </a:ln>
                          <a:solidFill>
                            <a:schemeClr val="tx1"/>
                          </a:solidFill>
                          <a:effectLst/>
                          <a:latin typeface="Arial" pitchFamily="34" charset="0"/>
                          <a:cs typeface="Arial" pitchFamily="34" charset="0"/>
                        </a:rPr>
                        <a:t>4.152</a:t>
                      </a:r>
                      <a:endParaRPr kumimoji="0" lang="pt-BR" sz="4000" b="0" i="0" u="none" strike="noStrike" cap="none" normalizeH="0" baseline="0">
                        <a:ln>
                          <a:noFill/>
                        </a:ln>
                        <a:solidFill>
                          <a:schemeClr val="tx1"/>
                        </a:solidFill>
                        <a:effectLst/>
                        <a:latin typeface="Arial" pitchFamily="34" charset="0"/>
                      </a:endParaRPr>
                    </a:p>
                  </a:txBody>
                  <a:tcPr marL="102862" marR="102862" marT="51419" marB="51419"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4000" b="0" i="0" u="none" strike="noStrike" cap="none" normalizeH="0" baseline="0">
                          <a:ln>
                            <a:noFill/>
                          </a:ln>
                          <a:solidFill>
                            <a:schemeClr val="tx1"/>
                          </a:solidFill>
                          <a:effectLst/>
                          <a:latin typeface="Arial" pitchFamily="34" charset="0"/>
                          <a:cs typeface="Arial" pitchFamily="34" charset="0"/>
                        </a:rPr>
                        <a:t>10,4</a:t>
                      </a:r>
                      <a:endParaRPr kumimoji="0" lang="pt-BR" sz="4000" b="0" i="0" u="none" strike="noStrike" cap="none" normalizeH="0" baseline="0">
                        <a:ln>
                          <a:noFill/>
                        </a:ln>
                        <a:solidFill>
                          <a:schemeClr val="tx1"/>
                        </a:solidFill>
                        <a:effectLst/>
                        <a:latin typeface="Arial" pitchFamily="34" charset="0"/>
                      </a:endParaRPr>
                    </a:p>
                  </a:txBody>
                  <a:tcPr marL="102862" marR="102862" marT="51419" marB="51419" anchor="ctr" horzOverflow="overflow">
                    <a:lnL>
                      <a:noFill/>
                    </a:lnL>
                    <a:lnR cap="flat">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80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4000" b="0" i="0" u="none" strike="noStrike" cap="none" normalizeH="0" baseline="0">
                          <a:ln>
                            <a:noFill/>
                          </a:ln>
                          <a:solidFill>
                            <a:schemeClr val="tx1"/>
                          </a:solidFill>
                          <a:effectLst/>
                          <a:latin typeface="Arial" pitchFamily="34" charset="0"/>
                        </a:rPr>
                        <a:t>Agricultura</a:t>
                      </a:r>
                    </a:p>
                  </a:txBody>
                  <a:tcPr marL="102862" marR="102862" marT="51419" marB="51419"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4000" b="0" i="0" u="none" strike="noStrike" cap="none" normalizeH="0" baseline="0">
                          <a:ln>
                            <a:noFill/>
                          </a:ln>
                          <a:solidFill>
                            <a:schemeClr val="tx1"/>
                          </a:solidFill>
                          <a:effectLst/>
                          <a:latin typeface="Arial" pitchFamily="34" charset="0"/>
                        </a:rPr>
                        <a:t>4.735</a:t>
                      </a:r>
                    </a:p>
                  </a:txBody>
                  <a:tcPr marL="102862" marR="102862" marT="51419" marB="51419"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4000" b="0" i="0" u="none" strike="noStrike" cap="none" normalizeH="0" baseline="0">
                          <a:ln>
                            <a:noFill/>
                          </a:ln>
                          <a:solidFill>
                            <a:schemeClr val="tx1"/>
                          </a:solidFill>
                          <a:effectLst/>
                          <a:latin typeface="Arial" pitchFamily="34" charset="0"/>
                        </a:rPr>
                        <a:t>11,9</a:t>
                      </a:r>
                    </a:p>
                  </a:txBody>
                  <a:tcPr marL="102862" marR="102862" marT="51419" marB="51419"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30830330"/>
                  </a:ext>
                </a:extLst>
              </a:tr>
            </a:tbl>
          </a:graphicData>
        </a:graphic>
      </p:graphicFrame>
      <p:sp>
        <p:nvSpPr>
          <p:cNvPr id="75" name="CaixaDeTexto 37">
            <a:extLst>
              <a:ext uri="{FF2B5EF4-FFF2-40B4-BE49-F238E27FC236}">
                <a16:creationId xmlns:a16="http://schemas.microsoft.com/office/drawing/2014/main" id="{8FE79CAC-DB76-5453-AEDA-E77C1D228E6F}"/>
              </a:ext>
            </a:extLst>
          </p:cNvPr>
          <p:cNvSpPr txBox="1">
            <a:spLocks noChangeArrowheads="1"/>
          </p:cNvSpPr>
          <p:nvPr/>
        </p:nvSpPr>
        <p:spPr bwMode="auto">
          <a:xfrm>
            <a:off x="17333913" y="26108025"/>
            <a:ext cx="13363575" cy="255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it-IT" altLang="pt-BR" sz="4000">
                <a:latin typeface="Arial" panose="020B0604020202020204" pitchFamily="34" charset="0"/>
                <a:ea typeface="Times New Roman" panose="02020603050405020304" pitchFamily="18" charset="0"/>
                <a:cs typeface="Arial" panose="020B0604020202020204" pitchFamily="34" charset="0"/>
              </a:rPr>
              <a:t>	Lorem ipsum dolor sit amet. Diam assum ut. Justo magna lorem amet et magna diam tempor. Wisi vero nisl option. Dolore assum molestie voluptua. Sit sea sadipscing labore duo. </a:t>
            </a:r>
            <a:endParaRPr lang="pt-BR" altLang="pt-BR" sz="4000">
              <a:latin typeface="Arial" panose="020B0604020202020204" pitchFamily="34" charset="0"/>
              <a:ea typeface="Times New Roman" panose="02020603050405020304" pitchFamily="18" charset="0"/>
              <a:cs typeface="Arial" panose="020B0604020202020204" pitchFamily="34" charset="0"/>
            </a:endParaRPr>
          </a:p>
        </p:txBody>
      </p:sp>
      <p:pic>
        <p:nvPicPr>
          <p:cNvPr id="77" name="Picture 13">
            <a:extLst>
              <a:ext uri="{FF2B5EF4-FFF2-40B4-BE49-F238E27FC236}">
                <a16:creationId xmlns:a16="http://schemas.microsoft.com/office/drawing/2014/main" id="{DBCA0BA6-E15A-5777-B600-861A48AC15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2363899" y="18549202"/>
            <a:ext cx="3303602" cy="3303602"/>
          </a:xfrm>
          <a:prstGeom prst="rect">
            <a:avLst/>
          </a:prstGeom>
          <a:noFill/>
          <a:ln w="10152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8" name="CaixaDeTexto 37">
            <a:extLst>
              <a:ext uri="{FF2B5EF4-FFF2-40B4-BE49-F238E27FC236}">
                <a16:creationId xmlns:a16="http://schemas.microsoft.com/office/drawing/2014/main" id="{D0E36405-263F-E6E8-28B3-0AC9AAA85806}"/>
              </a:ext>
            </a:extLst>
          </p:cNvPr>
          <p:cNvSpPr txBox="1">
            <a:spLocks noChangeArrowheads="1"/>
          </p:cNvSpPr>
          <p:nvPr/>
        </p:nvSpPr>
        <p:spPr bwMode="auto">
          <a:xfrm>
            <a:off x="17333913" y="22420056"/>
            <a:ext cx="13363575" cy="120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ctr" eaLnBrk="1" hangingPunct="1">
              <a:defRPr/>
            </a:pPr>
            <a:r>
              <a:rPr lang="it-IT" altLang="pt-BR" sz="3600" b="1">
                <a:latin typeface="Arial" panose="020B0604020202020204" pitchFamily="34" charset="0"/>
                <a:ea typeface="Times New Roman" panose="02020603050405020304" pitchFamily="18" charset="0"/>
                <a:cs typeface="Arial" panose="020B0604020202020204" pitchFamily="34" charset="0"/>
              </a:rPr>
              <a:t>FIGURA 1 – </a:t>
            </a:r>
            <a:r>
              <a:rPr lang="it-IT" altLang="pt-BR" sz="3600">
                <a:latin typeface="Arial" panose="020B0604020202020204" pitchFamily="34" charset="0"/>
                <a:ea typeface="Times New Roman" panose="02020603050405020304" pitchFamily="18" charset="0"/>
                <a:cs typeface="Arial" panose="020B0604020202020204" pitchFamily="34" charset="0"/>
              </a:rPr>
              <a:t>Logo do Simpósio, 2025.</a:t>
            </a:r>
          </a:p>
          <a:p>
            <a:pPr algn="ctr" eaLnBrk="1" hangingPunct="1">
              <a:defRPr/>
            </a:pPr>
            <a:r>
              <a:rPr lang="it-IT" altLang="pt-BR" sz="3600">
                <a:latin typeface="Arial" panose="020B0604020202020204" pitchFamily="34" charset="0"/>
                <a:ea typeface="Times New Roman" panose="02020603050405020304" pitchFamily="18" charset="0"/>
                <a:cs typeface="Arial" panose="020B0604020202020204" pitchFamily="34" charset="0"/>
              </a:rPr>
              <a:t>Fonte: Elaborado pelo autor (2025).</a:t>
            </a:r>
            <a:endParaRPr lang="pt-BR" altLang="pt-BR" sz="3600" b="1">
              <a:latin typeface="Arial" panose="020B0604020202020204" pitchFamily="34" charset="0"/>
              <a:ea typeface="Times New Roman" panose="02020603050405020304" pitchFamily="18" charset="0"/>
              <a:cs typeface="Arial" panose="020B0604020202020204" pitchFamily="34" charset="0"/>
            </a:endParaRPr>
          </a:p>
        </p:txBody>
      </p:sp>
      <p:sp>
        <p:nvSpPr>
          <p:cNvPr id="79" name="Text Box 2126">
            <a:extLst>
              <a:ext uri="{FF2B5EF4-FFF2-40B4-BE49-F238E27FC236}">
                <a16:creationId xmlns:a16="http://schemas.microsoft.com/office/drawing/2014/main" id="{52902CF3-A462-3F51-E924-D76D9722E97B}"/>
              </a:ext>
            </a:extLst>
          </p:cNvPr>
          <p:cNvSpPr txBox="1">
            <a:spLocks noChangeArrowheads="1"/>
          </p:cNvSpPr>
          <p:nvPr/>
        </p:nvSpPr>
        <p:spPr bwMode="auto">
          <a:xfrm>
            <a:off x="17090231" y="16783274"/>
            <a:ext cx="1344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0738">
              <a:defRPr sz="2100">
                <a:solidFill>
                  <a:schemeClr val="tx1"/>
                </a:solidFill>
                <a:latin typeface="tahoma, verdana, arial" charset="0"/>
                <a:cs typeface="Times New Roman" panose="02020603050405020304" pitchFamily="18" charset="0"/>
              </a:defRPr>
            </a:lvl1pPr>
            <a:lvl2pPr marL="742950" indent="-285750" defTabSz="820738">
              <a:defRPr sz="2100">
                <a:solidFill>
                  <a:schemeClr val="tx1"/>
                </a:solidFill>
                <a:latin typeface="tahoma, verdana, arial" charset="0"/>
                <a:cs typeface="Times New Roman" panose="02020603050405020304" pitchFamily="18" charset="0"/>
              </a:defRPr>
            </a:lvl2pPr>
            <a:lvl3pPr marL="1143000" indent="-228600" defTabSz="820738">
              <a:defRPr sz="2100">
                <a:solidFill>
                  <a:schemeClr val="tx1"/>
                </a:solidFill>
                <a:latin typeface="tahoma, verdana, arial" charset="0"/>
                <a:cs typeface="Times New Roman" panose="02020603050405020304" pitchFamily="18" charset="0"/>
              </a:defRPr>
            </a:lvl3pPr>
            <a:lvl4pPr marL="1600200" indent="-228600" defTabSz="820738">
              <a:defRPr sz="2100">
                <a:solidFill>
                  <a:schemeClr val="tx1"/>
                </a:solidFill>
                <a:latin typeface="tahoma, verdana, arial" charset="0"/>
                <a:cs typeface="Times New Roman" panose="02020603050405020304" pitchFamily="18" charset="0"/>
              </a:defRPr>
            </a:lvl4pPr>
            <a:lvl5pPr marL="2057400" indent="-228600" defTabSz="820738">
              <a:defRPr sz="2100">
                <a:solidFill>
                  <a:schemeClr val="tx1"/>
                </a:solidFill>
                <a:latin typeface="tahoma, verdana, arial" charset="0"/>
                <a:cs typeface="Times New Roman" panose="02020603050405020304" pitchFamily="18" charset="0"/>
              </a:defRPr>
            </a:lvl5pPr>
            <a:lvl6pPr marL="25146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ctr" eaLnBrk="1" hangingPunct="1">
              <a:spcBef>
                <a:spcPct val="50000"/>
              </a:spcBef>
              <a:buFont typeface="Wingdings" panose="05000000000000000000" pitchFamily="2" charset="2"/>
              <a:buNone/>
              <a:defRPr/>
            </a:pPr>
            <a:r>
              <a:rPr lang="pt-BR" altLang="pt-BR" sz="3599">
                <a:latin typeface="Arial" panose="020B0604020202020204" pitchFamily="34" charset="0"/>
                <a:cs typeface="Arial" panose="020B0604020202020204" pitchFamily="34" charset="0"/>
              </a:rPr>
              <a:t>Fonte: Santos (2023).</a:t>
            </a:r>
          </a:p>
        </p:txBody>
      </p:sp>
      <p:pic>
        <p:nvPicPr>
          <p:cNvPr id="3" name="Imagem 2">
            <a:extLst>
              <a:ext uri="{FF2B5EF4-FFF2-40B4-BE49-F238E27FC236}">
                <a16:creationId xmlns:a16="http://schemas.microsoft.com/office/drawing/2014/main" id="{AECE2FB2-FD80-950E-71D6-B53B659E0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577886"/>
            <a:ext cx="32399286" cy="3640585"/>
          </a:xfrm>
          <a:prstGeom prst="rect">
            <a:avLst/>
          </a:prstGeom>
        </p:spPr>
      </p:pic>
      <p:pic>
        <p:nvPicPr>
          <p:cNvPr id="4" name="Imagem 3">
            <a:extLst>
              <a:ext uri="{FF2B5EF4-FFF2-40B4-BE49-F238E27FC236}">
                <a16:creationId xmlns:a16="http://schemas.microsoft.com/office/drawing/2014/main" id="{6A6C9630-9B0A-F827-2D08-54EFC33116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9869"/>
            <a:ext cx="32399285" cy="3640585"/>
          </a:xfrm>
          <a:prstGeom prst="rect">
            <a:avLst/>
          </a:prstGeom>
        </p:spPr>
      </p:pic>
    </p:spTree>
    <p:extLst>
      <p:ext uri="{BB962C8B-B14F-4D97-AF65-F5344CB8AC3E}">
        <p14:creationId xmlns:p14="http://schemas.microsoft.com/office/powerpoint/2010/main" val="4074864853"/>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601</Words>
  <Application>Microsoft Office PowerPoint</Application>
  <PresentationFormat>Personalizar</PresentationFormat>
  <Paragraphs>39</Paragraphs>
  <Slides>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Arial</vt:lpstr>
      <vt:lpstr>Calibri</vt:lpstr>
      <vt:lpstr>Calibri Light</vt:lpstr>
      <vt:lpstr>Wingdings</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kenjinose filho</dc:creator>
  <cp:lastModifiedBy>Max Pereira</cp:lastModifiedBy>
  <cp:revision>1</cp:revision>
  <dcterms:created xsi:type="dcterms:W3CDTF">2019-09-25T14:08:35Z</dcterms:created>
  <dcterms:modified xsi:type="dcterms:W3CDTF">2025-11-19T21:17:28Z</dcterms:modified>
</cp:coreProperties>
</file>